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3"/>
  </p:notesMasterIdLst>
  <p:sldIdLst>
    <p:sldId id="256" r:id="rId2"/>
    <p:sldId id="262" r:id="rId3"/>
    <p:sldId id="257" r:id="rId4"/>
    <p:sldId id="258" r:id="rId5"/>
    <p:sldId id="259" r:id="rId6"/>
    <p:sldId id="260" r:id="rId7"/>
    <p:sldId id="261"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1"/>
    <p:restoredTop sz="71690"/>
  </p:normalViewPr>
  <p:slideViewPr>
    <p:cSldViewPr snapToGrid="0">
      <p:cViewPr varScale="1">
        <p:scale>
          <a:sx n="86" d="100"/>
          <a:sy n="86" d="100"/>
        </p:scale>
        <p:origin x="1592" y="20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jpe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m4a>
</file>

<file path=ppt/media/media20.m4a>
</file>

<file path=ppt/media/media21.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502B4C-9D51-4E44-930C-85D0DA2455A1}" type="datetimeFigureOut">
              <a:rPr lang="en-US" smtClean="0"/>
              <a:t>11/4/24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5B88B66-CA06-594A-8B84-88F27D0CC016}" type="slidenum">
              <a:rPr lang="en-US" smtClean="0"/>
              <a:t>‹#›</a:t>
            </a:fld>
            <a:endParaRPr lang="en-US"/>
          </a:p>
        </p:txBody>
      </p:sp>
    </p:spTree>
    <p:extLst>
      <p:ext uri="{BB962C8B-B14F-4D97-AF65-F5344CB8AC3E}">
        <p14:creationId xmlns:p14="http://schemas.microsoft.com/office/powerpoint/2010/main" val="120774379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vscode-file://vscode-app/Applications/Visual%20Studio%20Code.app/Contents/Resources/app/out/vs/code/electron-sandbox/workbench/workbench.esm.html" TargetMode="External"/><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3" Type="http://schemas.openxmlformats.org/officeDocument/2006/relationships/hyperlink" Target="vscode-file://vscode-app/Applications/Visual%20Studio%20Code.app/Contents/Resources/app/out/vs/code/electron-sandbox/workbench/workbench.esm.html"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gn="l">
              <a:buFont typeface="+mj-lt"/>
              <a:buAutoNum type="arabicPeriod"/>
            </a:pPr>
            <a:r>
              <a:rPr lang="en-US" b="1" i="0" dirty="0">
                <a:solidFill>
                  <a:srgbClr val="CCCCCC"/>
                </a:solidFill>
                <a:effectLst/>
                <a:latin typeface="-apple-system"/>
              </a:rPr>
              <a:t>Thread Initialization</a:t>
            </a:r>
            <a:r>
              <a:rPr lang="en-US" b="0" i="0" dirty="0">
                <a:solidFill>
                  <a:srgbClr val="CCCCCC"/>
                </a:solidFill>
                <a:effectLst/>
                <a:latin typeface="-apple-system"/>
              </a:rPr>
              <a:t>: Each thread receives an ID through the </a:t>
            </a:r>
            <a:r>
              <a:rPr lang="en-US" b="0" i="0" dirty="0">
                <a:solidFill>
                  <a:srgbClr val="CCCCCC"/>
                </a:solidFill>
                <a:effectLst/>
                <a:latin typeface="-apple-system"/>
                <a:hlinkClick r:id="rId3"/>
              </a:rPr>
              <a:t>arg</a:t>
            </a:r>
            <a:r>
              <a:rPr lang="en-US" b="0" i="0" dirty="0">
                <a:solidFill>
                  <a:srgbClr val="CCCCCC"/>
                </a:solidFill>
                <a:effectLst/>
                <a:latin typeface="-apple-system"/>
              </a:rPr>
              <a:t> parameter, which is cast to an integer.</a:t>
            </a:r>
          </a:p>
          <a:p>
            <a:pPr algn="l">
              <a:buFont typeface="+mj-lt"/>
              <a:buAutoNum type="arabicPeriod"/>
            </a:pPr>
            <a:r>
              <a:rPr lang="en-US" b="1" i="0" dirty="0">
                <a:solidFill>
                  <a:srgbClr val="CCCCCC"/>
                </a:solidFill>
                <a:effectLst/>
                <a:latin typeface="-apple-system"/>
              </a:rPr>
              <a:t>Row Assignment</a:t>
            </a:r>
            <a:r>
              <a:rPr lang="en-US" b="0" i="0" dirty="0">
                <a:solidFill>
                  <a:srgbClr val="CCCCCC"/>
                </a:solidFill>
                <a:effectLst/>
                <a:latin typeface="-apple-system"/>
              </a:rPr>
              <a:t>: The function calculates the range of rows (</a:t>
            </a:r>
            <a:r>
              <a:rPr lang="en-US" b="0" i="0" dirty="0">
                <a:solidFill>
                  <a:srgbClr val="CCCCCC"/>
                </a:solidFill>
                <a:effectLst/>
                <a:latin typeface="-apple-system"/>
                <a:hlinkClick r:id="rId3"/>
              </a:rPr>
              <a:t>start_row</a:t>
            </a:r>
            <a:r>
              <a:rPr lang="en-US" b="0" i="0" dirty="0">
                <a:solidFill>
                  <a:srgbClr val="CCCCCC"/>
                </a:solidFill>
                <a:effectLst/>
                <a:latin typeface="-apple-system"/>
              </a:rPr>
              <a:t> and </a:t>
            </a:r>
            <a:r>
              <a:rPr lang="en-US" b="0" i="0" dirty="0">
                <a:solidFill>
                  <a:srgbClr val="CCCCCC"/>
                </a:solidFill>
                <a:effectLst/>
                <a:latin typeface="-apple-system"/>
                <a:hlinkClick r:id="rId3"/>
              </a:rPr>
              <a:t>end_row</a:t>
            </a:r>
            <a:r>
              <a:rPr lang="en-US" b="0" i="0" dirty="0">
                <a:solidFill>
                  <a:srgbClr val="CCCCCC"/>
                </a:solidFill>
                <a:effectLst/>
                <a:latin typeface="-apple-system"/>
              </a:rPr>
              <a:t>) that the thread is responsible for processing. This ensures that the workload is evenly distributed among all threads.</a:t>
            </a:r>
          </a:p>
          <a:p>
            <a:pPr algn="l">
              <a:buFont typeface="+mj-lt"/>
              <a:buAutoNum type="arabicPeriod"/>
            </a:pPr>
            <a:r>
              <a:rPr lang="en-US" b="1" i="0" dirty="0">
                <a:solidFill>
                  <a:srgbClr val="CCCCCC"/>
                </a:solidFill>
                <a:effectLst/>
                <a:latin typeface="-apple-system"/>
              </a:rPr>
              <a:t>Boundary Adjustment</a:t>
            </a:r>
            <a:r>
              <a:rPr lang="en-US" b="0" i="0" dirty="0">
                <a:solidFill>
                  <a:srgbClr val="CCCCCC"/>
                </a:solidFill>
                <a:effectLst/>
                <a:latin typeface="-apple-system"/>
              </a:rPr>
              <a:t>: The code adjusts the start and end rows to avoid processing the boundary rows, focusing only on the interior points.</a:t>
            </a:r>
          </a:p>
          <a:p>
            <a:pPr algn="l">
              <a:buFont typeface="+mj-lt"/>
              <a:buAutoNum type="arabicPeriod"/>
            </a:pPr>
            <a:r>
              <a:rPr lang="en-US" b="1" i="0" dirty="0">
                <a:solidFill>
                  <a:srgbClr val="CCCCCC"/>
                </a:solidFill>
                <a:effectLst/>
                <a:latin typeface="-apple-system"/>
              </a:rPr>
              <a:t>Stencil Operation</a:t>
            </a:r>
            <a:r>
              <a:rPr lang="en-US" b="0" i="0" dirty="0">
                <a:solidFill>
                  <a:srgbClr val="CCCCCC"/>
                </a:solidFill>
                <a:effectLst/>
                <a:latin typeface="-apple-system"/>
              </a:rPr>
              <a:t>: The core of the function is a nested loop that applies the stencil operation to each assigned row. The stencil operation averages the values of a 3x3 neighborhood around each point in the </a:t>
            </a:r>
            <a:r>
              <a:rPr lang="en-US" b="0" i="0" dirty="0">
                <a:solidFill>
                  <a:srgbClr val="CCCCCC"/>
                </a:solidFill>
                <a:effectLst/>
                <a:latin typeface="-apple-system"/>
                <a:hlinkClick r:id="rId3"/>
              </a:rPr>
              <a:t>global_data</a:t>
            </a:r>
            <a:r>
              <a:rPr lang="en-US" b="0" i="0" dirty="0">
                <a:solidFill>
                  <a:srgbClr val="CCCCCC"/>
                </a:solidFill>
                <a:effectLst/>
                <a:latin typeface="-apple-system"/>
              </a:rPr>
              <a:t> array and stores the result in the </a:t>
            </a:r>
            <a:r>
              <a:rPr lang="en-US" b="0" i="0" dirty="0">
                <a:solidFill>
                  <a:srgbClr val="CCCCCC"/>
                </a:solidFill>
                <a:effectLst/>
                <a:latin typeface="-apple-system"/>
                <a:hlinkClick r:id="rId3"/>
              </a:rPr>
              <a:t>global_temp</a:t>
            </a:r>
            <a:r>
              <a:rPr lang="en-US" b="0" i="0" dirty="0">
                <a:solidFill>
                  <a:srgbClr val="CCCCCC"/>
                </a:solidFill>
                <a:effectLst/>
                <a:latin typeface="-apple-system"/>
              </a:rPr>
              <a:t> array.</a:t>
            </a:r>
          </a:p>
          <a:p>
            <a:pPr algn="l">
              <a:buFont typeface="+mj-lt"/>
              <a:buAutoNum type="arabicPeriod"/>
            </a:pPr>
            <a:r>
              <a:rPr lang="en-US" b="1" i="0" dirty="0">
                <a:solidFill>
                  <a:srgbClr val="CCCCCC"/>
                </a:solidFill>
                <a:effectLst/>
                <a:latin typeface="-apple-system"/>
              </a:rPr>
              <a:t>Synchronization</a:t>
            </a:r>
            <a:r>
              <a:rPr lang="en-US" b="0" i="0" dirty="0">
                <a:solidFill>
                  <a:srgbClr val="CCCCCC"/>
                </a:solidFill>
                <a:effectLst/>
                <a:latin typeface="-apple-system"/>
              </a:rPr>
              <a:t>: After completing the computation, the thread waits at a barrier (</a:t>
            </a:r>
            <a:r>
              <a:rPr lang="en-US" b="0" i="0" dirty="0">
                <a:solidFill>
                  <a:srgbClr val="CCCCCC"/>
                </a:solidFill>
                <a:effectLst/>
                <a:latin typeface="-apple-system"/>
                <a:hlinkClick r:id="rId3"/>
              </a:rPr>
              <a:t>my_pthread_barrier_wait</a:t>
            </a:r>
            <a:r>
              <a:rPr lang="en-US" b="0" i="0" dirty="0">
                <a:solidFill>
                  <a:srgbClr val="CCCCCC"/>
                </a:solidFill>
                <a:effectLst/>
                <a:latin typeface="-apple-system"/>
              </a:rPr>
              <a:t>) to ensure all threads finish their work before proceeding.</a:t>
            </a:r>
          </a:p>
          <a:p>
            <a:endParaRPr lang="en-US" dirty="0"/>
          </a:p>
        </p:txBody>
      </p:sp>
      <p:sp>
        <p:nvSpPr>
          <p:cNvPr id="4" name="Slide Number Placeholder 3"/>
          <p:cNvSpPr>
            <a:spLocks noGrp="1"/>
          </p:cNvSpPr>
          <p:nvPr>
            <p:ph type="sldNum" sz="quarter" idx="5"/>
          </p:nvPr>
        </p:nvSpPr>
        <p:spPr/>
        <p:txBody>
          <a:bodyPr/>
          <a:lstStyle/>
          <a:p>
            <a:fld id="{75B88B66-CA06-594A-8B84-88F27D0CC016}" type="slidenum">
              <a:rPr lang="en-US" smtClean="0"/>
              <a:t>3</a:t>
            </a:fld>
            <a:endParaRPr lang="en-US"/>
          </a:p>
        </p:txBody>
      </p:sp>
    </p:spTree>
    <p:extLst>
      <p:ext uri="{BB962C8B-B14F-4D97-AF65-F5344CB8AC3E}">
        <p14:creationId xmlns:p14="http://schemas.microsoft.com/office/powerpoint/2010/main" val="241275543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computation serial fraction graph. Something very interesting here is that the 10kx10x matrix has a negative serial fraction. This goes back to it's computation efficiency. Because its computation efficiency was over 100%, it has a negative serial fraction. This means that the time spent in serial execution is less than the observed execution time of the parallel sections. At 16 threads, however, all four versions are close to each other, all between 0 and 0.02.</a:t>
            </a:r>
          </a:p>
        </p:txBody>
      </p:sp>
      <p:sp>
        <p:nvSpPr>
          <p:cNvPr id="4" name="Slide Number Placeholder 3"/>
          <p:cNvSpPr>
            <a:spLocks noGrp="1"/>
          </p:cNvSpPr>
          <p:nvPr>
            <p:ph type="sldNum" sz="quarter" idx="5"/>
          </p:nvPr>
        </p:nvSpPr>
        <p:spPr/>
        <p:txBody>
          <a:bodyPr/>
          <a:lstStyle/>
          <a:p>
            <a:fld id="{75B88B66-CA06-594A-8B84-88F27D0CC016}" type="slidenum">
              <a:rPr lang="en-US" smtClean="0"/>
              <a:t>13</a:t>
            </a:fld>
            <a:endParaRPr lang="en-US"/>
          </a:p>
        </p:txBody>
      </p:sp>
    </p:spTree>
    <p:extLst>
      <p:ext uri="{BB962C8B-B14F-4D97-AF65-F5344CB8AC3E}">
        <p14:creationId xmlns:p14="http://schemas.microsoft.com/office/powerpoint/2010/main" val="222102693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we can see that the 20kx20k matrix has the highest overall speedup at around 6.3x on 16 threads, and the other three matrices are very close to each other at around 5x overall speedup.</a:t>
            </a:r>
          </a:p>
        </p:txBody>
      </p:sp>
      <p:sp>
        <p:nvSpPr>
          <p:cNvPr id="4" name="Slide Number Placeholder 3"/>
          <p:cNvSpPr>
            <a:spLocks noGrp="1"/>
          </p:cNvSpPr>
          <p:nvPr>
            <p:ph type="sldNum" sz="quarter" idx="5"/>
          </p:nvPr>
        </p:nvSpPr>
        <p:spPr/>
        <p:txBody>
          <a:bodyPr/>
          <a:lstStyle/>
          <a:p>
            <a:fld id="{75B88B66-CA06-594A-8B84-88F27D0CC016}" type="slidenum">
              <a:rPr lang="en-US" smtClean="0"/>
              <a:t>15</a:t>
            </a:fld>
            <a:endParaRPr lang="en-US"/>
          </a:p>
        </p:txBody>
      </p:sp>
    </p:spTree>
    <p:extLst>
      <p:ext uri="{BB962C8B-B14F-4D97-AF65-F5344CB8AC3E}">
        <p14:creationId xmlns:p14="http://schemas.microsoft.com/office/powerpoint/2010/main" val="8867977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For computation speedup, the three smaller matrices are all very close to ideal speedup, all ending at just over 15x on 16 threads. Something interesting here is that the 40kx40k matrix only has a 8x speedup on 16 threads.</a:t>
            </a:r>
          </a:p>
        </p:txBody>
      </p:sp>
      <p:sp>
        <p:nvSpPr>
          <p:cNvPr id="4" name="Slide Number Placeholder 3"/>
          <p:cNvSpPr>
            <a:spLocks noGrp="1"/>
          </p:cNvSpPr>
          <p:nvPr>
            <p:ph type="sldNum" sz="quarter" idx="5"/>
          </p:nvPr>
        </p:nvSpPr>
        <p:spPr/>
        <p:txBody>
          <a:bodyPr/>
          <a:lstStyle/>
          <a:p>
            <a:fld id="{75B88B66-CA06-594A-8B84-88F27D0CC016}" type="slidenum">
              <a:rPr lang="en-US" smtClean="0"/>
              <a:t>16</a:t>
            </a:fld>
            <a:endParaRPr lang="en-US"/>
          </a:p>
        </p:txBody>
      </p:sp>
    </p:spTree>
    <p:extLst>
      <p:ext uri="{BB962C8B-B14F-4D97-AF65-F5344CB8AC3E}">
        <p14:creationId xmlns:p14="http://schemas.microsoft.com/office/powerpoint/2010/main" val="1483002625"/>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overall efficiency looks very similar to the </a:t>
            </a:r>
            <a:r>
              <a:rPr lang="en-US" dirty="0" err="1"/>
              <a:t>pthread</a:t>
            </a:r>
            <a:r>
              <a:rPr lang="en-US" dirty="0"/>
              <a:t> efficiency, with the efficiency going down as we increase number of threads. This again makes sense as not all of the threads are spawned at the same time, meaning some have idle </a:t>
            </a:r>
            <a:r>
              <a:rPr lang="en-US" dirty="0" err="1"/>
              <a:t>periods.The</a:t>
            </a:r>
            <a:r>
              <a:rPr lang="en-US" dirty="0"/>
              <a:t> 20kx20k matrix ends with the highest efficiency at just over 40% and the other three are all around 32%.</a:t>
            </a:r>
          </a:p>
        </p:txBody>
      </p:sp>
      <p:sp>
        <p:nvSpPr>
          <p:cNvPr id="4" name="Slide Number Placeholder 3"/>
          <p:cNvSpPr>
            <a:spLocks noGrp="1"/>
          </p:cNvSpPr>
          <p:nvPr>
            <p:ph type="sldNum" sz="quarter" idx="5"/>
          </p:nvPr>
        </p:nvSpPr>
        <p:spPr/>
        <p:txBody>
          <a:bodyPr/>
          <a:lstStyle/>
          <a:p>
            <a:fld id="{75B88B66-CA06-594A-8B84-88F27D0CC016}" type="slidenum">
              <a:rPr lang="en-US" smtClean="0"/>
              <a:t>17</a:t>
            </a:fld>
            <a:endParaRPr lang="en-US"/>
          </a:p>
        </p:txBody>
      </p:sp>
    </p:spTree>
    <p:extLst>
      <p:ext uri="{BB962C8B-B14F-4D97-AF65-F5344CB8AC3E}">
        <p14:creationId xmlns:p14="http://schemas.microsoft.com/office/powerpoint/2010/main" val="13556160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computation graph looks very different from the </a:t>
            </a:r>
            <a:r>
              <a:rPr lang="en-US" dirty="0" err="1"/>
              <a:t>pthread</a:t>
            </a:r>
            <a:r>
              <a:rPr lang="en-US" dirty="0"/>
              <a:t> version, with the 40kx40k matrix just barely going over 100% efficiency on two threads, but falling down to about 51% efficiency on 16 threads. The other three all end close to each other at around 96% efficiency. Something interesting is how the 20kx20k matrix actually becomes more efficient between 4 and 16 threads.</a:t>
            </a:r>
          </a:p>
        </p:txBody>
      </p:sp>
      <p:sp>
        <p:nvSpPr>
          <p:cNvPr id="4" name="Slide Number Placeholder 3"/>
          <p:cNvSpPr>
            <a:spLocks noGrp="1"/>
          </p:cNvSpPr>
          <p:nvPr>
            <p:ph type="sldNum" sz="quarter" idx="5"/>
          </p:nvPr>
        </p:nvSpPr>
        <p:spPr/>
        <p:txBody>
          <a:bodyPr/>
          <a:lstStyle/>
          <a:p>
            <a:fld id="{75B88B66-CA06-594A-8B84-88F27D0CC016}" type="slidenum">
              <a:rPr lang="en-US" smtClean="0"/>
              <a:t>18</a:t>
            </a:fld>
            <a:endParaRPr lang="en-US"/>
          </a:p>
        </p:txBody>
      </p:sp>
    </p:spTree>
    <p:extLst>
      <p:ext uri="{BB962C8B-B14F-4D97-AF65-F5344CB8AC3E}">
        <p14:creationId xmlns:p14="http://schemas.microsoft.com/office/powerpoint/2010/main" val="2278933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is another timing graph, which has the same behavior as the </a:t>
            </a:r>
            <a:r>
              <a:rPr lang="en-US" dirty="0" err="1"/>
              <a:t>pthread</a:t>
            </a:r>
            <a:r>
              <a:rPr lang="en-US" dirty="0"/>
              <a:t> version. The computation time and "other" time get close to each other on 8 threads, and computation ends um being less than "other" on 16 threads.</a:t>
            </a:r>
          </a:p>
        </p:txBody>
      </p:sp>
      <p:sp>
        <p:nvSpPr>
          <p:cNvPr id="4" name="Slide Number Placeholder 3"/>
          <p:cNvSpPr>
            <a:spLocks noGrp="1"/>
          </p:cNvSpPr>
          <p:nvPr>
            <p:ph type="sldNum" sz="quarter" idx="5"/>
          </p:nvPr>
        </p:nvSpPr>
        <p:spPr/>
        <p:txBody>
          <a:bodyPr/>
          <a:lstStyle/>
          <a:p>
            <a:fld id="{75B88B66-CA06-594A-8B84-88F27D0CC016}" type="slidenum">
              <a:rPr lang="en-US" smtClean="0"/>
              <a:t>19</a:t>
            </a:fld>
            <a:endParaRPr lang="en-US"/>
          </a:p>
        </p:txBody>
      </p:sp>
    </p:spTree>
    <p:extLst>
      <p:ext uri="{BB962C8B-B14F-4D97-AF65-F5344CB8AC3E}">
        <p14:creationId xmlns:p14="http://schemas.microsoft.com/office/powerpoint/2010/main" val="90593835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overall serial fraction looks very different from the </a:t>
            </a:r>
            <a:r>
              <a:rPr lang="en-US" dirty="0" err="1"/>
              <a:t>pthread</a:t>
            </a:r>
            <a:r>
              <a:rPr lang="en-US" dirty="0"/>
              <a:t> version. The seria. fraction for the 40x40 matrix actually ends up getting bigger here. The same happens for the 5x5 matrix. The 20x20 matrix ends with the </a:t>
            </a:r>
            <a:r>
              <a:rPr lang="en-US" dirty="0" err="1"/>
              <a:t>smalles</a:t>
            </a:r>
            <a:r>
              <a:rPr lang="en-US" dirty="0"/>
              <a:t> serial fraction at just under 10%.</a:t>
            </a:r>
          </a:p>
        </p:txBody>
      </p:sp>
      <p:sp>
        <p:nvSpPr>
          <p:cNvPr id="4" name="Slide Number Placeholder 3"/>
          <p:cNvSpPr>
            <a:spLocks noGrp="1"/>
          </p:cNvSpPr>
          <p:nvPr>
            <p:ph type="sldNum" sz="quarter" idx="5"/>
          </p:nvPr>
        </p:nvSpPr>
        <p:spPr/>
        <p:txBody>
          <a:bodyPr/>
          <a:lstStyle/>
          <a:p>
            <a:fld id="{75B88B66-CA06-594A-8B84-88F27D0CC016}" type="slidenum">
              <a:rPr lang="en-US" smtClean="0"/>
              <a:t>20</a:t>
            </a:fld>
            <a:endParaRPr lang="en-US"/>
          </a:p>
        </p:txBody>
      </p:sp>
    </p:spTree>
    <p:extLst>
      <p:ext uri="{BB962C8B-B14F-4D97-AF65-F5344CB8AC3E}">
        <p14:creationId xmlns:p14="http://schemas.microsoft.com/office/powerpoint/2010/main" val="201378308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computation serial fraction also looks very different from the </a:t>
            </a:r>
            <a:r>
              <a:rPr lang="en-US" dirty="0" err="1"/>
              <a:t>pthread</a:t>
            </a:r>
            <a:r>
              <a:rPr lang="en-US" dirty="0"/>
              <a:t> version. Because the 40x40 matrix has above 100% efficiency on 2 threads, it has a negative serial fraction on two threads. It ends with the highest, at just over .06 on 16 threads. The other 3 all end very close to each other, just barely over 0.</a:t>
            </a:r>
          </a:p>
        </p:txBody>
      </p:sp>
      <p:sp>
        <p:nvSpPr>
          <p:cNvPr id="4" name="Slide Number Placeholder 3"/>
          <p:cNvSpPr>
            <a:spLocks noGrp="1"/>
          </p:cNvSpPr>
          <p:nvPr>
            <p:ph type="sldNum" sz="quarter" idx="5"/>
          </p:nvPr>
        </p:nvSpPr>
        <p:spPr/>
        <p:txBody>
          <a:bodyPr/>
          <a:lstStyle/>
          <a:p>
            <a:fld id="{75B88B66-CA06-594A-8B84-88F27D0CC016}" type="slidenum">
              <a:rPr lang="en-US" smtClean="0"/>
              <a:t>21</a:t>
            </a:fld>
            <a:endParaRPr lang="en-US"/>
          </a:p>
        </p:txBody>
      </p:sp>
    </p:spTree>
    <p:extLst>
      <p:ext uri="{BB962C8B-B14F-4D97-AF65-F5344CB8AC3E}">
        <p14:creationId xmlns:p14="http://schemas.microsoft.com/office/powerpoint/2010/main" val="167529688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CCCCCC"/>
                </a:solidFill>
                <a:effectLst/>
                <a:latin typeface="-apple-system"/>
              </a:rPr>
              <a:t>The </a:t>
            </a:r>
            <a:r>
              <a:rPr lang="en-US" dirty="0"/>
              <a:t>#pragma </a:t>
            </a:r>
            <a:r>
              <a:rPr lang="en-US" dirty="0" err="1"/>
              <a:t>omp</a:t>
            </a:r>
            <a:r>
              <a:rPr lang="en-US" dirty="0"/>
              <a:t> parallel for</a:t>
            </a:r>
            <a:r>
              <a:rPr lang="en-US" b="0" i="0" dirty="0">
                <a:solidFill>
                  <a:srgbClr val="CCCCCC"/>
                </a:solidFill>
                <a:effectLst/>
                <a:latin typeface="-apple-system"/>
              </a:rPr>
              <a:t> directive parallelizes the outer loop, allowing multiple threads to process different rows of a 2D array concurrently. Each thread updates the </a:t>
            </a:r>
            <a:r>
              <a:rPr lang="en-US" b="0" i="0" dirty="0">
                <a:effectLst/>
                <a:latin typeface="-apple-system"/>
                <a:hlinkClick r:id="rId3"/>
              </a:rPr>
              <a:t>temp</a:t>
            </a:r>
            <a:r>
              <a:rPr lang="en-US" b="0" i="0" dirty="0">
                <a:solidFill>
                  <a:srgbClr val="CCCCCC"/>
                </a:solidFill>
                <a:effectLst/>
                <a:latin typeface="-apple-system"/>
              </a:rPr>
              <a:t> array by averaging the values of each point and its eight neighbors from the </a:t>
            </a:r>
            <a:r>
              <a:rPr lang="en-US" b="0" i="0" dirty="0">
                <a:effectLst/>
                <a:latin typeface="-apple-system"/>
                <a:hlinkClick r:id="rId3"/>
              </a:rPr>
              <a:t>data</a:t>
            </a:r>
            <a:r>
              <a:rPr lang="en-US" b="0" i="0" dirty="0">
                <a:solidFill>
                  <a:srgbClr val="CCCCCC"/>
                </a:solidFill>
                <a:effectLst/>
                <a:latin typeface="-apple-system"/>
              </a:rPr>
              <a:t> array, excluding the boundary points.</a:t>
            </a:r>
            <a:endParaRPr lang="en-US" dirty="0"/>
          </a:p>
        </p:txBody>
      </p:sp>
      <p:sp>
        <p:nvSpPr>
          <p:cNvPr id="4" name="Slide Number Placeholder 3"/>
          <p:cNvSpPr>
            <a:spLocks noGrp="1"/>
          </p:cNvSpPr>
          <p:nvPr>
            <p:ph type="sldNum" sz="quarter" idx="5"/>
          </p:nvPr>
        </p:nvSpPr>
        <p:spPr/>
        <p:txBody>
          <a:bodyPr/>
          <a:lstStyle/>
          <a:p>
            <a:fld id="{75B88B66-CA06-594A-8B84-88F27D0CC016}" type="slidenum">
              <a:rPr lang="en-US" smtClean="0"/>
              <a:t>4</a:t>
            </a:fld>
            <a:endParaRPr lang="en-US"/>
          </a:p>
        </p:txBody>
      </p:sp>
    </p:spTree>
    <p:extLst>
      <p:ext uri="{BB962C8B-B14F-4D97-AF65-F5344CB8AC3E}">
        <p14:creationId xmlns:p14="http://schemas.microsoft.com/office/powerpoint/2010/main" val="7505793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All tests were ran on the Expanse supercomputers compute node. The tests included four different matrix sizes, 5kx5k, 10kx10k, 20kx20k and 40kx40k. Each of these matrices was ran on both implementations of the stencil on 1, 2, 4, 8 and 16 threads. These results were then stored in a csv file and used to plot the efficiency, speedup, timing, and serial fraction graphs. </a:t>
            </a:r>
          </a:p>
          <a:p>
            <a:endParaRPr lang="en-US" dirty="0"/>
          </a:p>
          <a:p>
            <a:r>
              <a:rPr lang="en-US" dirty="0"/>
              <a:t>This included four total python scripts, two to run the tests and two to plot the results. There is also a </a:t>
            </a:r>
            <a:r>
              <a:rPr lang="en-US" dirty="0" err="1"/>
              <a:t>run_all</a:t>
            </a:r>
            <a:r>
              <a:rPr lang="en-US" dirty="0"/>
              <a:t> shell script to conduct these tests on a local machine.</a:t>
            </a:r>
          </a:p>
        </p:txBody>
      </p:sp>
      <p:sp>
        <p:nvSpPr>
          <p:cNvPr id="4" name="Slide Number Placeholder 3"/>
          <p:cNvSpPr>
            <a:spLocks noGrp="1"/>
          </p:cNvSpPr>
          <p:nvPr>
            <p:ph type="sldNum" sz="quarter" idx="5"/>
          </p:nvPr>
        </p:nvSpPr>
        <p:spPr/>
        <p:txBody>
          <a:bodyPr/>
          <a:lstStyle/>
          <a:p>
            <a:fld id="{75B88B66-CA06-594A-8B84-88F27D0CC016}" type="slidenum">
              <a:rPr lang="en-US" smtClean="0"/>
              <a:t>5</a:t>
            </a:fld>
            <a:endParaRPr lang="en-US"/>
          </a:p>
        </p:txBody>
      </p:sp>
    </p:spTree>
    <p:extLst>
      <p:ext uri="{BB962C8B-B14F-4D97-AF65-F5344CB8AC3E}">
        <p14:creationId xmlns:p14="http://schemas.microsoft.com/office/powerpoint/2010/main" val="332790731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overall speedup graph. As we can see, each test gets further from the ideal speedup as we increase the amount of threads. This is because as we increase the number of threads, more time has to be spent waiting for threads to complete their critical section before any other thread can access a critical section, as well as time taken to create and destroy threads.</a:t>
            </a:r>
          </a:p>
          <a:p>
            <a:endParaRPr lang="en-US" dirty="0"/>
          </a:p>
          <a:p>
            <a:r>
              <a:rPr lang="en-US" dirty="0"/>
              <a:t>The 20kx20k matrix has the best ending speedup at around 6.2x, and the 5kx5k matrix has the worst at around 4.3x</a:t>
            </a:r>
          </a:p>
        </p:txBody>
      </p:sp>
      <p:sp>
        <p:nvSpPr>
          <p:cNvPr id="4" name="Slide Number Placeholder 3"/>
          <p:cNvSpPr>
            <a:spLocks noGrp="1"/>
          </p:cNvSpPr>
          <p:nvPr>
            <p:ph type="sldNum" sz="quarter" idx="5"/>
          </p:nvPr>
        </p:nvSpPr>
        <p:spPr/>
        <p:txBody>
          <a:bodyPr/>
          <a:lstStyle/>
          <a:p>
            <a:fld id="{75B88B66-CA06-594A-8B84-88F27D0CC016}" type="slidenum">
              <a:rPr lang="en-US" smtClean="0"/>
              <a:t>7</a:t>
            </a:fld>
            <a:endParaRPr lang="en-US"/>
          </a:p>
        </p:txBody>
      </p:sp>
    </p:spTree>
    <p:extLst>
      <p:ext uri="{BB962C8B-B14F-4D97-AF65-F5344CB8AC3E}">
        <p14:creationId xmlns:p14="http://schemas.microsoft.com/office/powerpoint/2010/main" val="333554339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computation speedup graph. As we can see, this is much closer to the ideal speedup than the overall was. This means that the stencil computation itself is highly parallelizable, and that the computation time becomes a smaller portion of the overall time as we increase the number of threads. </a:t>
            </a:r>
          </a:p>
          <a:p>
            <a:endParaRPr lang="en-US" dirty="0"/>
          </a:p>
          <a:p>
            <a:r>
              <a:rPr lang="en-US" dirty="0"/>
              <a:t>The 10kx10k and 20kx20x matrices have almost the same speedup here, at just under 16x with 16 threads. The 40kx40x has the worst, at just over 12x speedup with 16 threads.</a:t>
            </a:r>
          </a:p>
        </p:txBody>
      </p:sp>
      <p:sp>
        <p:nvSpPr>
          <p:cNvPr id="4" name="Slide Number Placeholder 3"/>
          <p:cNvSpPr>
            <a:spLocks noGrp="1"/>
          </p:cNvSpPr>
          <p:nvPr>
            <p:ph type="sldNum" sz="quarter" idx="5"/>
          </p:nvPr>
        </p:nvSpPr>
        <p:spPr/>
        <p:txBody>
          <a:bodyPr/>
          <a:lstStyle/>
          <a:p>
            <a:fld id="{75B88B66-CA06-594A-8B84-88F27D0CC016}" type="slidenum">
              <a:rPr lang="en-US" smtClean="0"/>
              <a:t>8</a:t>
            </a:fld>
            <a:endParaRPr lang="en-US"/>
          </a:p>
        </p:txBody>
      </p:sp>
    </p:spTree>
    <p:extLst>
      <p:ext uri="{BB962C8B-B14F-4D97-AF65-F5344CB8AC3E}">
        <p14:creationId xmlns:p14="http://schemas.microsoft.com/office/powerpoint/2010/main" val="145342571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overall efficiency graph. As we can see, the efficiency goes down as we increase the number of threads. This makes sense because the threads are not all spawned at the same time. This means that there is downtime for threads as we have to keep spawning more before the computation starts.</a:t>
            </a:r>
          </a:p>
          <a:p>
            <a:endParaRPr lang="en-US" dirty="0"/>
          </a:p>
          <a:p>
            <a:r>
              <a:rPr lang="en-US" dirty="0"/>
              <a:t>The 10kx10k matrix starts off with the highest efficiency, but ends up losing to the 20kx20k matrix at the end, which has about 40% efficiency on 16 threads. The 5kx5k matrix has the worst efficiency across every number of threads, ending at a less than 30% efficiency with 16 threads.</a:t>
            </a:r>
          </a:p>
        </p:txBody>
      </p:sp>
      <p:sp>
        <p:nvSpPr>
          <p:cNvPr id="4" name="Slide Number Placeholder 3"/>
          <p:cNvSpPr>
            <a:spLocks noGrp="1"/>
          </p:cNvSpPr>
          <p:nvPr>
            <p:ph type="sldNum" sz="quarter" idx="5"/>
          </p:nvPr>
        </p:nvSpPr>
        <p:spPr/>
        <p:txBody>
          <a:bodyPr/>
          <a:lstStyle/>
          <a:p>
            <a:fld id="{75B88B66-CA06-594A-8B84-88F27D0CC016}" type="slidenum">
              <a:rPr lang="en-US" smtClean="0"/>
              <a:t>9</a:t>
            </a:fld>
            <a:endParaRPr lang="en-US"/>
          </a:p>
        </p:txBody>
      </p:sp>
    </p:spTree>
    <p:extLst>
      <p:ext uri="{BB962C8B-B14F-4D97-AF65-F5344CB8AC3E}">
        <p14:creationId xmlns:p14="http://schemas.microsoft.com/office/powerpoint/2010/main" val="426777241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computation efficiency. One very </a:t>
            </a:r>
            <a:r>
              <a:rPr lang="en-US" dirty="0" err="1"/>
              <a:t>noticable</a:t>
            </a:r>
            <a:r>
              <a:rPr lang="en-US" dirty="0"/>
              <a:t> factor here is that the 10kx10k matrix has over 100% efficiency for quite a while, with the 20kx20k matrix joining it there at 8 threads. I will go more in depth on that when I talk about the serial fraction.</a:t>
            </a:r>
          </a:p>
          <a:p>
            <a:endParaRPr lang="en-US" dirty="0"/>
          </a:p>
          <a:p>
            <a:r>
              <a:rPr lang="en-US" dirty="0"/>
              <a:t>Surprisingly, even though it has above 100% efficiency everywhere else, the 10kx10k matrix just barely loses to the 20kx20k matrix on 16 threads, where they both have about 97% efficiency. The 40kx40k matrix is the clear loser here, where it has about a 76% efficiency on 16 threads.</a:t>
            </a:r>
          </a:p>
        </p:txBody>
      </p:sp>
      <p:sp>
        <p:nvSpPr>
          <p:cNvPr id="4" name="Slide Number Placeholder 3"/>
          <p:cNvSpPr>
            <a:spLocks noGrp="1"/>
          </p:cNvSpPr>
          <p:nvPr>
            <p:ph type="sldNum" sz="quarter" idx="5"/>
          </p:nvPr>
        </p:nvSpPr>
        <p:spPr/>
        <p:txBody>
          <a:bodyPr/>
          <a:lstStyle/>
          <a:p>
            <a:fld id="{75B88B66-CA06-594A-8B84-88F27D0CC016}" type="slidenum">
              <a:rPr lang="en-US" smtClean="0"/>
              <a:t>10</a:t>
            </a:fld>
            <a:endParaRPr lang="en-US"/>
          </a:p>
        </p:txBody>
      </p:sp>
    </p:spTree>
    <p:extLst>
      <p:ext uri="{BB962C8B-B14F-4D97-AF65-F5344CB8AC3E}">
        <p14:creationId xmlns:p14="http://schemas.microsoft.com/office/powerpoint/2010/main" val="113433355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an example of the timing plots made. This one is for the 20kx20k matrix. It shows the overall time, computation time and other (or I/O / overhead) time at each thread count.</a:t>
            </a:r>
          </a:p>
          <a:p>
            <a:endParaRPr lang="en-US" dirty="0"/>
          </a:p>
          <a:p>
            <a:r>
              <a:rPr lang="en-US" dirty="0"/>
              <a:t>Something interesting to note here is that the computation time actually ends up being less than the other time at 16 threads, and they are almost equal at 8 threads.</a:t>
            </a:r>
          </a:p>
        </p:txBody>
      </p:sp>
      <p:sp>
        <p:nvSpPr>
          <p:cNvPr id="4" name="Slide Number Placeholder 3"/>
          <p:cNvSpPr>
            <a:spLocks noGrp="1"/>
          </p:cNvSpPr>
          <p:nvPr>
            <p:ph type="sldNum" sz="quarter" idx="5"/>
          </p:nvPr>
        </p:nvSpPr>
        <p:spPr/>
        <p:txBody>
          <a:bodyPr/>
          <a:lstStyle/>
          <a:p>
            <a:fld id="{75B88B66-CA06-594A-8B84-88F27D0CC016}" type="slidenum">
              <a:rPr lang="en-US" smtClean="0"/>
              <a:t>11</a:t>
            </a:fld>
            <a:endParaRPr lang="en-US"/>
          </a:p>
        </p:txBody>
      </p:sp>
    </p:spTree>
    <p:extLst>
      <p:ext uri="{BB962C8B-B14F-4D97-AF65-F5344CB8AC3E}">
        <p14:creationId xmlns:p14="http://schemas.microsoft.com/office/powerpoint/2010/main" val="1901166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the overall serial fraction graph. It represents the approximate portion of the program that is serial, or the portion that cannot be parallelized. This comes from the equation for the Karp-Flatt metric from the Pacheco text.</a:t>
            </a:r>
          </a:p>
          <a:p>
            <a:endParaRPr lang="en-US" dirty="0"/>
          </a:p>
          <a:p>
            <a:r>
              <a:rPr lang="en-US" dirty="0"/>
              <a:t>The 5kx5k matrix clearly has the largest serial fraction, with the others coming real close to each other at 8 threads, but the 20kx20k matrix ends up with the smallest fraction on 16 threads.</a:t>
            </a:r>
          </a:p>
        </p:txBody>
      </p:sp>
      <p:sp>
        <p:nvSpPr>
          <p:cNvPr id="4" name="Slide Number Placeholder 3"/>
          <p:cNvSpPr>
            <a:spLocks noGrp="1"/>
          </p:cNvSpPr>
          <p:nvPr>
            <p:ph type="sldNum" sz="quarter" idx="5"/>
          </p:nvPr>
        </p:nvSpPr>
        <p:spPr/>
        <p:txBody>
          <a:bodyPr/>
          <a:lstStyle/>
          <a:p>
            <a:fld id="{75B88B66-CA06-594A-8B84-88F27D0CC016}" type="slidenum">
              <a:rPr lang="en-US" smtClean="0"/>
              <a:t>12</a:t>
            </a:fld>
            <a:endParaRPr lang="en-US"/>
          </a:p>
        </p:txBody>
      </p:sp>
    </p:spTree>
    <p:extLst>
      <p:ext uri="{BB962C8B-B14F-4D97-AF65-F5344CB8AC3E}">
        <p14:creationId xmlns:p14="http://schemas.microsoft.com/office/powerpoint/2010/main" val="35782425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52446-737C-6850-92C2-CD9EDDA24677}"/>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30AE67E7-486A-6EB5-1DD3-440E11FB2C4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CEEAF51B-8F9F-9EA4-3D59-ABEB35E9AD76}"/>
              </a:ext>
            </a:extLst>
          </p:cNvPr>
          <p:cNvSpPr>
            <a:spLocks noGrp="1"/>
          </p:cNvSpPr>
          <p:nvPr>
            <p:ph type="dt" sz="half" idx="10"/>
          </p:nvPr>
        </p:nvSpPr>
        <p:spPr/>
        <p:txBody>
          <a:bodyPr/>
          <a:lstStyle/>
          <a:p>
            <a:fld id="{08D1254E-306D-6248-9F0C-27B115325158}" type="datetimeFigureOut">
              <a:rPr lang="en-US" smtClean="0"/>
              <a:t>11/4/24</a:t>
            </a:fld>
            <a:endParaRPr lang="en-US"/>
          </a:p>
        </p:txBody>
      </p:sp>
      <p:sp>
        <p:nvSpPr>
          <p:cNvPr id="5" name="Footer Placeholder 4">
            <a:extLst>
              <a:ext uri="{FF2B5EF4-FFF2-40B4-BE49-F238E27FC236}">
                <a16:creationId xmlns:a16="http://schemas.microsoft.com/office/drawing/2014/main" id="{8351DC02-C889-E0F3-F8C3-83849CD5BD7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B7A76DC-0C36-7CD2-7C0F-4E95265988A0}"/>
              </a:ext>
            </a:extLst>
          </p:cNvPr>
          <p:cNvSpPr>
            <a:spLocks noGrp="1"/>
          </p:cNvSpPr>
          <p:nvPr>
            <p:ph type="sldNum" sz="quarter" idx="12"/>
          </p:nvPr>
        </p:nvSpPr>
        <p:spPr/>
        <p:txBody>
          <a:bodyPr/>
          <a:lstStyle/>
          <a:p>
            <a:fld id="{D6C20227-FFF1-B04E-8194-C39FC6AD1AB7}" type="slidenum">
              <a:rPr lang="en-US" smtClean="0"/>
              <a:t>‹#›</a:t>
            </a:fld>
            <a:endParaRPr lang="en-US"/>
          </a:p>
        </p:txBody>
      </p:sp>
    </p:spTree>
    <p:extLst>
      <p:ext uri="{BB962C8B-B14F-4D97-AF65-F5344CB8AC3E}">
        <p14:creationId xmlns:p14="http://schemas.microsoft.com/office/powerpoint/2010/main" val="22986278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2F222B4-1411-90A3-B126-596D3337BF5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FB0BAD5-171C-C295-DCEC-5E7C70D6F7BE}"/>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417FD6C-1306-F0EA-25EE-B7ECE897DB1D}"/>
              </a:ext>
            </a:extLst>
          </p:cNvPr>
          <p:cNvSpPr>
            <a:spLocks noGrp="1"/>
          </p:cNvSpPr>
          <p:nvPr>
            <p:ph type="dt" sz="half" idx="10"/>
          </p:nvPr>
        </p:nvSpPr>
        <p:spPr/>
        <p:txBody>
          <a:bodyPr/>
          <a:lstStyle/>
          <a:p>
            <a:fld id="{08D1254E-306D-6248-9F0C-27B115325158}" type="datetimeFigureOut">
              <a:rPr lang="en-US" smtClean="0"/>
              <a:t>11/4/24</a:t>
            </a:fld>
            <a:endParaRPr lang="en-US"/>
          </a:p>
        </p:txBody>
      </p:sp>
      <p:sp>
        <p:nvSpPr>
          <p:cNvPr id="5" name="Footer Placeholder 4">
            <a:extLst>
              <a:ext uri="{FF2B5EF4-FFF2-40B4-BE49-F238E27FC236}">
                <a16:creationId xmlns:a16="http://schemas.microsoft.com/office/drawing/2014/main" id="{00DE8326-E707-2D71-6D1F-C947C691FC64}"/>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180EF22-9740-2FB2-3379-62E6739CC79D}"/>
              </a:ext>
            </a:extLst>
          </p:cNvPr>
          <p:cNvSpPr>
            <a:spLocks noGrp="1"/>
          </p:cNvSpPr>
          <p:nvPr>
            <p:ph type="sldNum" sz="quarter" idx="12"/>
          </p:nvPr>
        </p:nvSpPr>
        <p:spPr/>
        <p:txBody>
          <a:bodyPr/>
          <a:lstStyle/>
          <a:p>
            <a:fld id="{D6C20227-FFF1-B04E-8194-C39FC6AD1AB7}" type="slidenum">
              <a:rPr lang="en-US" smtClean="0"/>
              <a:t>‹#›</a:t>
            </a:fld>
            <a:endParaRPr lang="en-US"/>
          </a:p>
        </p:txBody>
      </p:sp>
    </p:spTree>
    <p:extLst>
      <p:ext uri="{BB962C8B-B14F-4D97-AF65-F5344CB8AC3E}">
        <p14:creationId xmlns:p14="http://schemas.microsoft.com/office/powerpoint/2010/main" val="367589047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26537BA-D897-23EE-5F8C-3AE636D6CD4A}"/>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E34432E9-460C-AC24-02F8-9CB2544EE43C}"/>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BF0C07D-2BB9-DD3F-2122-E1F0C2E470E7}"/>
              </a:ext>
            </a:extLst>
          </p:cNvPr>
          <p:cNvSpPr>
            <a:spLocks noGrp="1"/>
          </p:cNvSpPr>
          <p:nvPr>
            <p:ph type="dt" sz="half" idx="10"/>
          </p:nvPr>
        </p:nvSpPr>
        <p:spPr/>
        <p:txBody>
          <a:bodyPr/>
          <a:lstStyle/>
          <a:p>
            <a:fld id="{08D1254E-306D-6248-9F0C-27B115325158}" type="datetimeFigureOut">
              <a:rPr lang="en-US" smtClean="0"/>
              <a:t>11/4/24</a:t>
            </a:fld>
            <a:endParaRPr lang="en-US"/>
          </a:p>
        </p:txBody>
      </p:sp>
      <p:sp>
        <p:nvSpPr>
          <p:cNvPr id="5" name="Footer Placeholder 4">
            <a:extLst>
              <a:ext uri="{FF2B5EF4-FFF2-40B4-BE49-F238E27FC236}">
                <a16:creationId xmlns:a16="http://schemas.microsoft.com/office/drawing/2014/main" id="{BA99EC11-D01F-D7AC-A0DB-89160B2DC9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55682DF-4060-B6A1-ECC3-E13CD7DA32DD}"/>
              </a:ext>
            </a:extLst>
          </p:cNvPr>
          <p:cNvSpPr>
            <a:spLocks noGrp="1"/>
          </p:cNvSpPr>
          <p:nvPr>
            <p:ph type="sldNum" sz="quarter" idx="12"/>
          </p:nvPr>
        </p:nvSpPr>
        <p:spPr/>
        <p:txBody>
          <a:bodyPr/>
          <a:lstStyle/>
          <a:p>
            <a:fld id="{D6C20227-FFF1-B04E-8194-C39FC6AD1AB7}" type="slidenum">
              <a:rPr lang="en-US" smtClean="0"/>
              <a:t>‹#›</a:t>
            </a:fld>
            <a:endParaRPr lang="en-US"/>
          </a:p>
        </p:txBody>
      </p:sp>
    </p:spTree>
    <p:extLst>
      <p:ext uri="{BB962C8B-B14F-4D97-AF65-F5344CB8AC3E}">
        <p14:creationId xmlns:p14="http://schemas.microsoft.com/office/powerpoint/2010/main" val="21900484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0E1721E-0AE0-489B-BC40-0528876D8987}"/>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BBCC5E5-176B-4956-D257-91AE87AFF9A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A91D2EE-8A1C-7191-171F-231400F291E8}"/>
              </a:ext>
            </a:extLst>
          </p:cNvPr>
          <p:cNvSpPr>
            <a:spLocks noGrp="1"/>
          </p:cNvSpPr>
          <p:nvPr>
            <p:ph type="dt" sz="half" idx="10"/>
          </p:nvPr>
        </p:nvSpPr>
        <p:spPr/>
        <p:txBody>
          <a:bodyPr/>
          <a:lstStyle/>
          <a:p>
            <a:fld id="{08D1254E-306D-6248-9F0C-27B115325158}" type="datetimeFigureOut">
              <a:rPr lang="en-US" smtClean="0"/>
              <a:t>11/4/24</a:t>
            </a:fld>
            <a:endParaRPr lang="en-US"/>
          </a:p>
        </p:txBody>
      </p:sp>
      <p:sp>
        <p:nvSpPr>
          <p:cNvPr id="5" name="Footer Placeholder 4">
            <a:extLst>
              <a:ext uri="{FF2B5EF4-FFF2-40B4-BE49-F238E27FC236}">
                <a16:creationId xmlns:a16="http://schemas.microsoft.com/office/drawing/2014/main" id="{44EA04D1-A07A-F520-273A-5CC71A16539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BDFC82D-693E-36AA-F0C2-8C235E516DAF}"/>
              </a:ext>
            </a:extLst>
          </p:cNvPr>
          <p:cNvSpPr>
            <a:spLocks noGrp="1"/>
          </p:cNvSpPr>
          <p:nvPr>
            <p:ph type="sldNum" sz="quarter" idx="12"/>
          </p:nvPr>
        </p:nvSpPr>
        <p:spPr/>
        <p:txBody>
          <a:bodyPr/>
          <a:lstStyle/>
          <a:p>
            <a:fld id="{D6C20227-FFF1-B04E-8194-C39FC6AD1AB7}" type="slidenum">
              <a:rPr lang="en-US" smtClean="0"/>
              <a:t>‹#›</a:t>
            </a:fld>
            <a:endParaRPr lang="en-US"/>
          </a:p>
        </p:txBody>
      </p:sp>
    </p:spTree>
    <p:extLst>
      <p:ext uri="{BB962C8B-B14F-4D97-AF65-F5344CB8AC3E}">
        <p14:creationId xmlns:p14="http://schemas.microsoft.com/office/powerpoint/2010/main" val="35673679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622FB4-0E0D-2EA4-293C-120A0A0305BC}"/>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8309439-7225-3B5D-9B8C-B5F0A583CB30}"/>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479200C-C26E-B8F2-E311-A0608B482982}"/>
              </a:ext>
            </a:extLst>
          </p:cNvPr>
          <p:cNvSpPr>
            <a:spLocks noGrp="1"/>
          </p:cNvSpPr>
          <p:nvPr>
            <p:ph type="dt" sz="half" idx="10"/>
          </p:nvPr>
        </p:nvSpPr>
        <p:spPr/>
        <p:txBody>
          <a:bodyPr/>
          <a:lstStyle/>
          <a:p>
            <a:fld id="{08D1254E-306D-6248-9F0C-27B115325158}" type="datetimeFigureOut">
              <a:rPr lang="en-US" smtClean="0"/>
              <a:t>11/4/24</a:t>
            </a:fld>
            <a:endParaRPr lang="en-US"/>
          </a:p>
        </p:txBody>
      </p:sp>
      <p:sp>
        <p:nvSpPr>
          <p:cNvPr id="5" name="Footer Placeholder 4">
            <a:extLst>
              <a:ext uri="{FF2B5EF4-FFF2-40B4-BE49-F238E27FC236}">
                <a16:creationId xmlns:a16="http://schemas.microsoft.com/office/drawing/2014/main" id="{79EA0E20-6D7E-2062-0D02-E626485CD24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25B19FB-3F38-1C2B-7881-2D858B77F7F9}"/>
              </a:ext>
            </a:extLst>
          </p:cNvPr>
          <p:cNvSpPr>
            <a:spLocks noGrp="1"/>
          </p:cNvSpPr>
          <p:nvPr>
            <p:ph type="sldNum" sz="quarter" idx="12"/>
          </p:nvPr>
        </p:nvSpPr>
        <p:spPr/>
        <p:txBody>
          <a:bodyPr/>
          <a:lstStyle/>
          <a:p>
            <a:fld id="{D6C20227-FFF1-B04E-8194-C39FC6AD1AB7}" type="slidenum">
              <a:rPr lang="en-US" smtClean="0"/>
              <a:t>‹#›</a:t>
            </a:fld>
            <a:endParaRPr lang="en-US"/>
          </a:p>
        </p:txBody>
      </p:sp>
    </p:spTree>
    <p:extLst>
      <p:ext uri="{BB962C8B-B14F-4D97-AF65-F5344CB8AC3E}">
        <p14:creationId xmlns:p14="http://schemas.microsoft.com/office/powerpoint/2010/main" val="49662340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A6E6F6-5AA2-6E74-D76E-54F01B0CA7A4}"/>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CF90252D-0A90-14D3-B674-16C90BB9FA6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4CC301C-2FA1-0408-83B1-2BCBFC40EE36}"/>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67E5D5DC-0864-EF7C-EC0A-74FB4847F57B}"/>
              </a:ext>
            </a:extLst>
          </p:cNvPr>
          <p:cNvSpPr>
            <a:spLocks noGrp="1"/>
          </p:cNvSpPr>
          <p:nvPr>
            <p:ph type="dt" sz="half" idx="10"/>
          </p:nvPr>
        </p:nvSpPr>
        <p:spPr/>
        <p:txBody>
          <a:bodyPr/>
          <a:lstStyle/>
          <a:p>
            <a:fld id="{08D1254E-306D-6248-9F0C-27B115325158}" type="datetimeFigureOut">
              <a:rPr lang="en-US" smtClean="0"/>
              <a:t>11/4/24</a:t>
            </a:fld>
            <a:endParaRPr lang="en-US"/>
          </a:p>
        </p:txBody>
      </p:sp>
      <p:sp>
        <p:nvSpPr>
          <p:cNvPr id="6" name="Footer Placeholder 5">
            <a:extLst>
              <a:ext uri="{FF2B5EF4-FFF2-40B4-BE49-F238E27FC236}">
                <a16:creationId xmlns:a16="http://schemas.microsoft.com/office/drawing/2014/main" id="{219E25E9-524E-F4AE-D525-3FF65B7D0EC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914BFC52-0390-C4A3-94F6-833BA35777E4}"/>
              </a:ext>
            </a:extLst>
          </p:cNvPr>
          <p:cNvSpPr>
            <a:spLocks noGrp="1"/>
          </p:cNvSpPr>
          <p:nvPr>
            <p:ph type="sldNum" sz="quarter" idx="12"/>
          </p:nvPr>
        </p:nvSpPr>
        <p:spPr/>
        <p:txBody>
          <a:bodyPr/>
          <a:lstStyle/>
          <a:p>
            <a:fld id="{D6C20227-FFF1-B04E-8194-C39FC6AD1AB7}" type="slidenum">
              <a:rPr lang="en-US" smtClean="0"/>
              <a:t>‹#›</a:t>
            </a:fld>
            <a:endParaRPr lang="en-US"/>
          </a:p>
        </p:txBody>
      </p:sp>
    </p:spTree>
    <p:extLst>
      <p:ext uri="{BB962C8B-B14F-4D97-AF65-F5344CB8AC3E}">
        <p14:creationId xmlns:p14="http://schemas.microsoft.com/office/powerpoint/2010/main" val="29351551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9641FF-0566-7954-77CE-47AC49AD758E}"/>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7DE19619-6CD3-A0F8-8186-75D1E2F27B8B}"/>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728D2E8E-9EE2-554C-2818-9EE2F7D65EF0}"/>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401BC9FE-89A5-37FC-2C9A-78F77D6977B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130458EC-6A8F-AB15-41DD-49EE110D41B0}"/>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29F0003-9F24-01D6-2190-267D501EC06F}"/>
              </a:ext>
            </a:extLst>
          </p:cNvPr>
          <p:cNvSpPr>
            <a:spLocks noGrp="1"/>
          </p:cNvSpPr>
          <p:nvPr>
            <p:ph type="dt" sz="half" idx="10"/>
          </p:nvPr>
        </p:nvSpPr>
        <p:spPr/>
        <p:txBody>
          <a:bodyPr/>
          <a:lstStyle/>
          <a:p>
            <a:fld id="{08D1254E-306D-6248-9F0C-27B115325158}" type="datetimeFigureOut">
              <a:rPr lang="en-US" smtClean="0"/>
              <a:t>11/4/24</a:t>
            </a:fld>
            <a:endParaRPr lang="en-US"/>
          </a:p>
        </p:txBody>
      </p:sp>
      <p:sp>
        <p:nvSpPr>
          <p:cNvPr id="8" name="Footer Placeholder 7">
            <a:extLst>
              <a:ext uri="{FF2B5EF4-FFF2-40B4-BE49-F238E27FC236}">
                <a16:creationId xmlns:a16="http://schemas.microsoft.com/office/drawing/2014/main" id="{2DF17CEC-35FA-2EB9-85BE-A361884D6FD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BBCA7E5-68D2-8944-EA84-E4F7C99E3957}"/>
              </a:ext>
            </a:extLst>
          </p:cNvPr>
          <p:cNvSpPr>
            <a:spLocks noGrp="1"/>
          </p:cNvSpPr>
          <p:nvPr>
            <p:ph type="sldNum" sz="quarter" idx="12"/>
          </p:nvPr>
        </p:nvSpPr>
        <p:spPr/>
        <p:txBody>
          <a:bodyPr/>
          <a:lstStyle/>
          <a:p>
            <a:fld id="{D6C20227-FFF1-B04E-8194-C39FC6AD1AB7}" type="slidenum">
              <a:rPr lang="en-US" smtClean="0"/>
              <a:t>‹#›</a:t>
            </a:fld>
            <a:endParaRPr lang="en-US"/>
          </a:p>
        </p:txBody>
      </p:sp>
    </p:spTree>
    <p:extLst>
      <p:ext uri="{BB962C8B-B14F-4D97-AF65-F5344CB8AC3E}">
        <p14:creationId xmlns:p14="http://schemas.microsoft.com/office/powerpoint/2010/main" val="96632575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1A0B09-6FF6-7F76-A320-18B05A61D14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C0A2E3-E092-B7BE-0484-A73209A8FEDA}"/>
              </a:ext>
            </a:extLst>
          </p:cNvPr>
          <p:cNvSpPr>
            <a:spLocks noGrp="1"/>
          </p:cNvSpPr>
          <p:nvPr>
            <p:ph type="dt" sz="half" idx="10"/>
          </p:nvPr>
        </p:nvSpPr>
        <p:spPr/>
        <p:txBody>
          <a:bodyPr/>
          <a:lstStyle/>
          <a:p>
            <a:fld id="{08D1254E-306D-6248-9F0C-27B115325158}" type="datetimeFigureOut">
              <a:rPr lang="en-US" smtClean="0"/>
              <a:t>11/4/24</a:t>
            </a:fld>
            <a:endParaRPr lang="en-US"/>
          </a:p>
        </p:txBody>
      </p:sp>
      <p:sp>
        <p:nvSpPr>
          <p:cNvPr id="4" name="Footer Placeholder 3">
            <a:extLst>
              <a:ext uri="{FF2B5EF4-FFF2-40B4-BE49-F238E27FC236}">
                <a16:creationId xmlns:a16="http://schemas.microsoft.com/office/drawing/2014/main" id="{A70F2E6A-37BE-907D-5CD4-C98AF0386B83}"/>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91880BB5-1A6C-D0D6-1F9C-B8A3F9734569}"/>
              </a:ext>
            </a:extLst>
          </p:cNvPr>
          <p:cNvSpPr>
            <a:spLocks noGrp="1"/>
          </p:cNvSpPr>
          <p:nvPr>
            <p:ph type="sldNum" sz="quarter" idx="12"/>
          </p:nvPr>
        </p:nvSpPr>
        <p:spPr/>
        <p:txBody>
          <a:bodyPr/>
          <a:lstStyle/>
          <a:p>
            <a:fld id="{D6C20227-FFF1-B04E-8194-C39FC6AD1AB7}" type="slidenum">
              <a:rPr lang="en-US" smtClean="0"/>
              <a:t>‹#›</a:t>
            </a:fld>
            <a:endParaRPr lang="en-US"/>
          </a:p>
        </p:txBody>
      </p:sp>
    </p:spTree>
    <p:extLst>
      <p:ext uri="{BB962C8B-B14F-4D97-AF65-F5344CB8AC3E}">
        <p14:creationId xmlns:p14="http://schemas.microsoft.com/office/powerpoint/2010/main" val="70571024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73D0436-5525-E819-A0B0-8EF188F3D620}"/>
              </a:ext>
            </a:extLst>
          </p:cNvPr>
          <p:cNvSpPr>
            <a:spLocks noGrp="1"/>
          </p:cNvSpPr>
          <p:nvPr>
            <p:ph type="dt" sz="half" idx="10"/>
          </p:nvPr>
        </p:nvSpPr>
        <p:spPr/>
        <p:txBody>
          <a:bodyPr/>
          <a:lstStyle/>
          <a:p>
            <a:fld id="{08D1254E-306D-6248-9F0C-27B115325158}" type="datetimeFigureOut">
              <a:rPr lang="en-US" smtClean="0"/>
              <a:t>11/4/24</a:t>
            </a:fld>
            <a:endParaRPr lang="en-US"/>
          </a:p>
        </p:txBody>
      </p:sp>
      <p:sp>
        <p:nvSpPr>
          <p:cNvPr id="3" name="Footer Placeholder 2">
            <a:extLst>
              <a:ext uri="{FF2B5EF4-FFF2-40B4-BE49-F238E27FC236}">
                <a16:creationId xmlns:a16="http://schemas.microsoft.com/office/drawing/2014/main" id="{D2ADF088-0D82-AF7E-4883-0D55D4E0E2FD}"/>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7583001-4768-C5FD-5407-739092EC5D9D}"/>
              </a:ext>
            </a:extLst>
          </p:cNvPr>
          <p:cNvSpPr>
            <a:spLocks noGrp="1"/>
          </p:cNvSpPr>
          <p:nvPr>
            <p:ph type="sldNum" sz="quarter" idx="12"/>
          </p:nvPr>
        </p:nvSpPr>
        <p:spPr/>
        <p:txBody>
          <a:bodyPr/>
          <a:lstStyle/>
          <a:p>
            <a:fld id="{D6C20227-FFF1-B04E-8194-C39FC6AD1AB7}" type="slidenum">
              <a:rPr lang="en-US" smtClean="0"/>
              <a:t>‹#›</a:t>
            </a:fld>
            <a:endParaRPr lang="en-US"/>
          </a:p>
        </p:txBody>
      </p:sp>
    </p:spTree>
    <p:extLst>
      <p:ext uri="{BB962C8B-B14F-4D97-AF65-F5344CB8AC3E}">
        <p14:creationId xmlns:p14="http://schemas.microsoft.com/office/powerpoint/2010/main" val="259150778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D8EDCE-9DA3-E92E-EF9E-35464D65A30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364912C1-4BFA-EC0D-5C19-1E8B9E315F09}"/>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C5F0067-0ECD-42AF-3D67-5F9F4CCD93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F204E2AF-BC4F-C2DA-2577-F9850D651446}"/>
              </a:ext>
            </a:extLst>
          </p:cNvPr>
          <p:cNvSpPr>
            <a:spLocks noGrp="1"/>
          </p:cNvSpPr>
          <p:nvPr>
            <p:ph type="dt" sz="half" idx="10"/>
          </p:nvPr>
        </p:nvSpPr>
        <p:spPr/>
        <p:txBody>
          <a:bodyPr/>
          <a:lstStyle/>
          <a:p>
            <a:fld id="{08D1254E-306D-6248-9F0C-27B115325158}" type="datetimeFigureOut">
              <a:rPr lang="en-US" smtClean="0"/>
              <a:t>11/4/24</a:t>
            </a:fld>
            <a:endParaRPr lang="en-US"/>
          </a:p>
        </p:txBody>
      </p:sp>
      <p:sp>
        <p:nvSpPr>
          <p:cNvPr id="6" name="Footer Placeholder 5">
            <a:extLst>
              <a:ext uri="{FF2B5EF4-FFF2-40B4-BE49-F238E27FC236}">
                <a16:creationId xmlns:a16="http://schemas.microsoft.com/office/drawing/2014/main" id="{1F0F16A9-70C4-13D6-6C7C-A8FA2A4E2588}"/>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074C29F-DE39-4821-A406-084CCE3F1DFA}"/>
              </a:ext>
            </a:extLst>
          </p:cNvPr>
          <p:cNvSpPr>
            <a:spLocks noGrp="1"/>
          </p:cNvSpPr>
          <p:nvPr>
            <p:ph type="sldNum" sz="quarter" idx="12"/>
          </p:nvPr>
        </p:nvSpPr>
        <p:spPr/>
        <p:txBody>
          <a:bodyPr/>
          <a:lstStyle/>
          <a:p>
            <a:fld id="{D6C20227-FFF1-B04E-8194-C39FC6AD1AB7}" type="slidenum">
              <a:rPr lang="en-US" smtClean="0"/>
              <a:t>‹#›</a:t>
            </a:fld>
            <a:endParaRPr lang="en-US"/>
          </a:p>
        </p:txBody>
      </p:sp>
    </p:spTree>
    <p:extLst>
      <p:ext uri="{BB962C8B-B14F-4D97-AF65-F5344CB8AC3E}">
        <p14:creationId xmlns:p14="http://schemas.microsoft.com/office/powerpoint/2010/main" val="19733653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B318B2-8288-DACD-10B6-0F01C1BB3CA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68D10B4F-6FF7-4E0E-F12D-B960366BC54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D0526F6-6C1D-AABE-6EE4-F9E9B85B57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ACE3E2C-3D7E-232C-EC1A-5B1EFE9F248E}"/>
              </a:ext>
            </a:extLst>
          </p:cNvPr>
          <p:cNvSpPr>
            <a:spLocks noGrp="1"/>
          </p:cNvSpPr>
          <p:nvPr>
            <p:ph type="dt" sz="half" idx="10"/>
          </p:nvPr>
        </p:nvSpPr>
        <p:spPr/>
        <p:txBody>
          <a:bodyPr/>
          <a:lstStyle/>
          <a:p>
            <a:fld id="{08D1254E-306D-6248-9F0C-27B115325158}" type="datetimeFigureOut">
              <a:rPr lang="en-US" smtClean="0"/>
              <a:t>11/4/24</a:t>
            </a:fld>
            <a:endParaRPr lang="en-US"/>
          </a:p>
        </p:txBody>
      </p:sp>
      <p:sp>
        <p:nvSpPr>
          <p:cNvPr id="6" name="Footer Placeholder 5">
            <a:extLst>
              <a:ext uri="{FF2B5EF4-FFF2-40B4-BE49-F238E27FC236}">
                <a16:creationId xmlns:a16="http://schemas.microsoft.com/office/drawing/2014/main" id="{7CFE7AE3-3FF1-9A43-E0C9-72ABB564CFB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FF06AE3-EADD-9AD4-165E-9D6C908BDC1E}"/>
              </a:ext>
            </a:extLst>
          </p:cNvPr>
          <p:cNvSpPr>
            <a:spLocks noGrp="1"/>
          </p:cNvSpPr>
          <p:nvPr>
            <p:ph type="sldNum" sz="quarter" idx="12"/>
          </p:nvPr>
        </p:nvSpPr>
        <p:spPr/>
        <p:txBody>
          <a:bodyPr/>
          <a:lstStyle/>
          <a:p>
            <a:fld id="{D6C20227-FFF1-B04E-8194-C39FC6AD1AB7}" type="slidenum">
              <a:rPr lang="en-US" smtClean="0"/>
              <a:t>‹#›</a:t>
            </a:fld>
            <a:endParaRPr lang="en-US"/>
          </a:p>
        </p:txBody>
      </p:sp>
    </p:spTree>
    <p:extLst>
      <p:ext uri="{BB962C8B-B14F-4D97-AF65-F5344CB8AC3E}">
        <p14:creationId xmlns:p14="http://schemas.microsoft.com/office/powerpoint/2010/main" val="142612019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45F4DB62-CC12-9413-14C1-5E9182D9DFD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5A19DEEC-0AEF-1BC8-18E7-3186181A1A8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00F3048-EF74-D738-2494-E52190A21BA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8D1254E-306D-6248-9F0C-27B115325158}" type="datetimeFigureOut">
              <a:rPr lang="en-US" smtClean="0"/>
              <a:t>11/4/24</a:t>
            </a:fld>
            <a:endParaRPr lang="en-US"/>
          </a:p>
        </p:txBody>
      </p:sp>
      <p:sp>
        <p:nvSpPr>
          <p:cNvPr id="5" name="Footer Placeholder 4">
            <a:extLst>
              <a:ext uri="{FF2B5EF4-FFF2-40B4-BE49-F238E27FC236}">
                <a16:creationId xmlns:a16="http://schemas.microsoft.com/office/drawing/2014/main" id="{8D08F738-0372-366C-728E-907076F8FC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65CF66DF-334A-D536-D54D-298E2ED4E97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D6C20227-FFF1-B04E-8194-C39FC6AD1AB7}" type="slidenum">
              <a:rPr lang="en-US" smtClean="0"/>
              <a:t>‹#›</a:t>
            </a:fld>
            <a:endParaRPr lang="en-US"/>
          </a:p>
        </p:txBody>
      </p:sp>
    </p:spTree>
    <p:extLst>
      <p:ext uri="{BB962C8B-B14F-4D97-AF65-F5344CB8AC3E}">
        <p14:creationId xmlns:p14="http://schemas.microsoft.com/office/powerpoint/2010/main" val="30799273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1.png"/></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6" Type="http://schemas.openxmlformats.org/officeDocument/2006/relationships/image" Target="../media/image1.png"/><Relationship Id="rId5" Type="http://schemas.openxmlformats.org/officeDocument/2006/relationships/image" Target="../media/image8.png"/><Relationship Id="rId4" Type="http://schemas.openxmlformats.org/officeDocument/2006/relationships/notesSlide" Target="../notesSlides/notesSlide7.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png"/><Relationship Id="rId5" Type="http://schemas.openxmlformats.org/officeDocument/2006/relationships/image" Target="../media/image9.png"/><Relationship Id="rId4"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2.m4a"/><Relationship Id="rId1" Type="http://schemas.microsoft.com/office/2007/relationships/media" Target="../media/media12.m4a"/><Relationship Id="rId6" Type="http://schemas.openxmlformats.org/officeDocument/2006/relationships/image" Target="../media/image1.png"/><Relationship Id="rId5" Type="http://schemas.openxmlformats.org/officeDocument/2006/relationships/image" Target="../media/image10.png"/><Relationship Id="rId4"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3.m4a"/><Relationship Id="rId1" Type="http://schemas.microsoft.com/office/2007/relationships/media" Target="../media/media13.m4a"/><Relationship Id="rId6" Type="http://schemas.openxmlformats.org/officeDocument/2006/relationships/image" Target="../media/image1.png"/><Relationship Id="rId5" Type="http://schemas.openxmlformats.org/officeDocument/2006/relationships/image" Target="../media/image11.png"/><Relationship Id="rId4" Type="http://schemas.openxmlformats.org/officeDocument/2006/relationships/notesSlide" Target="../notesSlides/notesSlide10.xml"/></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4.m4a"/><Relationship Id="rId1" Type="http://schemas.microsoft.com/office/2007/relationships/media" Target="../media/media14.m4a"/><Relationship Id="rId5" Type="http://schemas.openxmlformats.org/officeDocument/2006/relationships/image" Target="../media/image1.png"/><Relationship Id="rId4" Type="http://schemas.openxmlformats.org/officeDocument/2006/relationships/image" Target="../media/image2.jpeg"/></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5.m4a"/><Relationship Id="rId1" Type="http://schemas.microsoft.com/office/2007/relationships/media" Target="../media/media15.m4a"/><Relationship Id="rId6" Type="http://schemas.openxmlformats.org/officeDocument/2006/relationships/image" Target="../media/image1.png"/><Relationship Id="rId5" Type="http://schemas.openxmlformats.org/officeDocument/2006/relationships/image" Target="../media/image12.png"/><Relationship Id="rId4"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6.m4a"/><Relationship Id="rId1" Type="http://schemas.microsoft.com/office/2007/relationships/media" Target="../media/media16.m4a"/><Relationship Id="rId6" Type="http://schemas.openxmlformats.org/officeDocument/2006/relationships/image" Target="../media/image1.png"/><Relationship Id="rId5" Type="http://schemas.openxmlformats.org/officeDocument/2006/relationships/image" Target="../media/image13.png"/><Relationship Id="rId4" Type="http://schemas.openxmlformats.org/officeDocument/2006/relationships/notesSlide" Target="../notesSlides/notesSlide12.xml"/></Relationships>
</file>

<file path=ppt/slides/_rels/slide1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7.m4a"/><Relationship Id="rId1" Type="http://schemas.microsoft.com/office/2007/relationships/media" Target="../media/media17.m4a"/><Relationship Id="rId6" Type="http://schemas.openxmlformats.org/officeDocument/2006/relationships/image" Target="../media/image1.png"/><Relationship Id="rId5" Type="http://schemas.openxmlformats.org/officeDocument/2006/relationships/image" Target="../media/image14.png"/><Relationship Id="rId4" Type="http://schemas.openxmlformats.org/officeDocument/2006/relationships/notesSlide" Target="../notesSlides/notesSlide13.xml"/></Relationships>
</file>

<file path=ppt/slides/_rels/slide1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8.m4a"/><Relationship Id="rId1" Type="http://schemas.microsoft.com/office/2007/relationships/media" Target="../media/media18.m4a"/><Relationship Id="rId6" Type="http://schemas.openxmlformats.org/officeDocument/2006/relationships/image" Target="../media/image1.png"/><Relationship Id="rId5" Type="http://schemas.openxmlformats.org/officeDocument/2006/relationships/image" Target="../media/image15.png"/><Relationship Id="rId4" Type="http://schemas.openxmlformats.org/officeDocument/2006/relationships/notesSlide" Target="../notesSlides/notesSlide14.xml"/></Relationships>
</file>

<file path=ppt/slides/_rels/slide1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9.m4a"/><Relationship Id="rId1" Type="http://schemas.microsoft.com/office/2007/relationships/media" Target="../media/media19.m4a"/><Relationship Id="rId6" Type="http://schemas.openxmlformats.org/officeDocument/2006/relationships/image" Target="../media/image1.png"/><Relationship Id="rId5" Type="http://schemas.openxmlformats.org/officeDocument/2006/relationships/image" Target="../media/image16.png"/><Relationship Id="rId4" Type="http://schemas.openxmlformats.org/officeDocument/2006/relationships/notesSlide" Target="../notesSlides/notesSlide15.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5" Type="http://schemas.openxmlformats.org/officeDocument/2006/relationships/image" Target="../media/image1.png"/><Relationship Id="rId4" Type="http://schemas.openxmlformats.org/officeDocument/2006/relationships/image" Target="../media/image2.jpeg"/></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0.m4a"/><Relationship Id="rId1" Type="http://schemas.microsoft.com/office/2007/relationships/media" Target="../media/media20.m4a"/><Relationship Id="rId6" Type="http://schemas.openxmlformats.org/officeDocument/2006/relationships/image" Target="../media/image1.png"/><Relationship Id="rId5" Type="http://schemas.openxmlformats.org/officeDocument/2006/relationships/image" Target="../media/image17.png"/><Relationship Id="rId4" Type="http://schemas.openxmlformats.org/officeDocument/2006/relationships/notesSlide" Target="../notesSlides/notesSlide16.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1.m4a"/><Relationship Id="rId1" Type="http://schemas.microsoft.com/office/2007/relationships/media" Target="../media/media21.m4a"/><Relationship Id="rId6" Type="http://schemas.openxmlformats.org/officeDocument/2006/relationships/image" Target="../media/image1.png"/><Relationship Id="rId5" Type="http://schemas.openxmlformats.org/officeDocument/2006/relationships/image" Target="../media/image18.png"/><Relationship Id="rId4" Type="http://schemas.openxmlformats.org/officeDocument/2006/relationships/notesSlide" Target="../notesSlides/notesSlide17.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1.png"/><Relationship Id="rId5" Type="http://schemas.openxmlformats.org/officeDocument/2006/relationships/image" Target="../media/image3.png"/><Relationship Id="rId4" Type="http://schemas.openxmlformats.org/officeDocument/2006/relationships/notesSlide" Target="../notesSlides/notesSlide1.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1.png"/><Relationship Id="rId5" Type="http://schemas.openxmlformats.org/officeDocument/2006/relationships/image" Target="../media/image4.png"/><Relationship Id="rId4" Type="http://schemas.openxmlformats.org/officeDocument/2006/relationships/notesSlide" Target="../notesSlides/notesSlide2.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1.png"/><Relationship Id="rId5" Type="http://schemas.openxmlformats.org/officeDocument/2006/relationships/image" Target="../media/image2.jpeg"/><Relationship Id="rId4" Type="http://schemas.openxmlformats.org/officeDocument/2006/relationships/notesSlide" Target="../notesSlides/notesSlide3.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1.png"/><Relationship Id="rId4" Type="http://schemas.openxmlformats.org/officeDocument/2006/relationships/image" Target="../media/image2.jpe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1.png"/><Relationship Id="rId5" Type="http://schemas.openxmlformats.org/officeDocument/2006/relationships/image" Target="../media/image5.png"/><Relationship Id="rId4"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png"/><Relationship Id="rId5" Type="http://schemas.openxmlformats.org/officeDocument/2006/relationships/image" Target="../media/image6.png"/><Relationship Id="rId4"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png"/><Relationship Id="rId5" Type="http://schemas.openxmlformats.org/officeDocument/2006/relationships/image" Target="../media/image7.png"/><Relationship Id="rId4"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15" name="Rectangle 214">
            <a:extLst>
              <a:ext uri="{FF2B5EF4-FFF2-40B4-BE49-F238E27FC236}">
                <a16:creationId xmlns:a16="http://schemas.microsoft.com/office/drawing/2014/main" id="{489B7BFD-8F45-4093-AD9C-91B15B0503D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10" name="Group 9">
            <a:extLst>
              <a:ext uri="{FF2B5EF4-FFF2-40B4-BE49-F238E27FC236}">
                <a16:creationId xmlns:a16="http://schemas.microsoft.com/office/drawing/2014/main" id="{042BC7E5-76DB-4826-8C07-4A49B6353F7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479558"/>
            <a:ext cx="1861854" cy="717514"/>
            <a:chOff x="0" y="1479558"/>
            <a:chExt cx="1861854" cy="717514"/>
          </a:xfrm>
          <a:solidFill>
            <a:schemeClr val="bg1"/>
          </a:solidFill>
        </p:grpSpPr>
        <p:sp>
          <p:nvSpPr>
            <p:cNvPr id="216" name="Freeform: Shape 10">
              <a:extLst>
                <a:ext uri="{FF2B5EF4-FFF2-40B4-BE49-F238E27FC236}">
                  <a16:creationId xmlns:a16="http://schemas.microsoft.com/office/drawing/2014/main" id="{E16C8D8F-10E9-4498-ABDB-0F923F8B683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47955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217" name="Freeform: Shape 11">
              <a:extLst>
                <a:ext uri="{FF2B5EF4-FFF2-40B4-BE49-F238E27FC236}">
                  <a16:creationId xmlns:a16="http://schemas.microsoft.com/office/drawing/2014/main" id="{1E5A83E3-8A11-4492-BB6E-F5F2240316F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9192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sp>
        <p:nvSpPr>
          <p:cNvPr id="218" name="Freeform: Shape 13">
            <a:extLst>
              <a:ext uri="{FF2B5EF4-FFF2-40B4-BE49-F238E27FC236}">
                <a16:creationId xmlns:a16="http://schemas.microsoft.com/office/drawing/2014/main" id="{498F8FF6-43B4-494A-AF8F-123A4983EDF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018992" y="-34538"/>
            <a:ext cx="6655405" cy="6335470"/>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9" name="Freeform: Shape 15">
            <a:extLst>
              <a:ext uri="{FF2B5EF4-FFF2-40B4-BE49-F238E27FC236}">
                <a16:creationId xmlns:a16="http://schemas.microsoft.com/office/drawing/2014/main" id="{2B06059C-C357-4011-82B9-9C010630138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955194" y="-23905"/>
            <a:ext cx="6705251" cy="6318526"/>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0" name="Freeform: Shape 17">
            <a:extLst>
              <a:ext uri="{FF2B5EF4-FFF2-40B4-BE49-F238E27FC236}">
                <a16:creationId xmlns:a16="http://schemas.microsoft.com/office/drawing/2014/main" id="{5AFEC601-A132-47EE-B0C2-B38ACD9FCE6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786886" y="-23905"/>
            <a:ext cx="6705251" cy="6215019"/>
          </a:xfrm>
          <a:custGeom>
            <a:avLst/>
            <a:gdLst>
              <a:gd name="connsiteX0" fmla="*/ 1529549 w 6355652"/>
              <a:gd name="connsiteY0" fmla="*/ 0 h 5890980"/>
              <a:gd name="connsiteX1" fmla="*/ 4826104 w 6355652"/>
              <a:gd name="connsiteY1" fmla="*/ 0 h 5890980"/>
              <a:gd name="connsiteX2" fmla="*/ 4954579 w 6355652"/>
              <a:gd name="connsiteY2" fmla="*/ 78051 h 5890980"/>
              <a:gd name="connsiteX3" fmla="*/ 6355652 w 6355652"/>
              <a:gd name="connsiteY3" fmla="*/ 2713154 h 5890980"/>
              <a:gd name="connsiteX4" fmla="*/ 3177826 w 6355652"/>
              <a:gd name="connsiteY4" fmla="*/ 5890980 h 5890980"/>
              <a:gd name="connsiteX5" fmla="*/ 0 w 6355652"/>
              <a:gd name="connsiteY5" fmla="*/ 2713154 h 5890980"/>
              <a:gd name="connsiteX6" fmla="*/ 1401073 w 6355652"/>
              <a:gd name="connsiteY6" fmla="*/ 78051 h 589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5890980">
                <a:moveTo>
                  <a:pt x="1529549" y="0"/>
                </a:moveTo>
                <a:lnTo>
                  <a:pt x="4826104" y="0"/>
                </a:lnTo>
                <a:lnTo>
                  <a:pt x="4954579" y="78051"/>
                </a:lnTo>
                <a:cubicBezTo>
                  <a:pt x="5799886" y="649129"/>
                  <a:pt x="6355652" y="1616239"/>
                  <a:pt x="6355652" y="2713154"/>
                </a:cubicBezTo>
                <a:cubicBezTo>
                  <a:pt x="6355652" y="4468219"/>
                  <a:pt x="4932891" y="5890980"/>
                  <a:pt x="3177826" y="5890980"/>
                </a:cubicBezTo>
                <a:cubicBezTo>
                  <a:pt x="1422761" y="5890980"/>
                  <a:pt x="0" y="4468219"/>
                  <a:pt x="0" y="2713154"/>
                </a:cubicBezTo>
                <a:cubicBezTo>
                  <a:pt x="0" y="1616239"/>
                  <a:pt x="555766" y="649129"/>
                  <a:pt x="1401073" y="78051"/>
                </a:cubicBezTo>
                <a:close/>
              </a:path>
            </a:pathLst>
          </a:cu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39AAF0-8765-5408-44F9-6AC1D2BD618D}"/>
              </a:ext>
            </a:extLst>
          </p:cNvPr>
          <p:cNvSpPr>
            <a:spLocks noGrp="1"/>
          </p:cNvSpPr>
          <p:nvPr>
            <p:ph type="ctrTitle"/>
          </p:nvPr>
        </p:nvSpPr>
        <p:spPr>
          <a:xfrm>
            <a:off x="2242409" y="895483"/>
            <a:ext cx="5786232" cy="3011190"/>
          </a:xfrm>
        </p:spPr>
        <p:txBody>
          <a:bodyPr>
            <a:normAutofit/>
          </a:bodyPr>
          <a:lstStyle/>
          <a:p>
            <a:r>
              <a:rPr lang="en-US" sz="5000">
                <a:solidFill>
                  <a:schemeClr val="bg1"/>
                </a:solidFill>
              </a:rPr>
              <a:t>Pthread and OpenMP Implementation of a 9-point Stencil Operation</a:t>
            </a:r>
          </a:p>
        </p:txBody>
      </p:sp>
      <p:sp>
        <p:nvSpPr>
          <p:cNvPr id="3" name="Subtitle 2">
            <a:extLst>
              <a:ext uri="{FF2B5EF4-FFF2-40B4-BE49-F238E27FC236}">
                <a16:creationId xmlns:a16="http://schemas.microsoft.com/office/drawing/2014/main" id="{AAF63779-3A73-5057-7DE9-4A4FEB05250F}"/>
              </a:ext>
            </a:extLst>
          </p:cNvPr>
          <p:cNvSpPr>
            <a:spLocks noGrp="1"/>
          </p:cNvSpPr>
          <p:nvPr>
            <p:ph type="subTitle" idx="1"/>
          </p:nvPr>
        </p:nvSpPr>
        <p:spPr>
          <a:xfrm>
            <a:off x="2466270" y="4142096"/>
            <a:ext cx="5338511" cy="1055142"/>
          </a:xfrm>
        </p:spPr>
        <p:txBody>
          <a:bodyPr>
            <a:normAutofit/>
          </a:bodyPr>
          <a:lstStyle/>
          <a:p>
            <a:r>
              <a:rPr lang="en-US" sz="2000">
                <a:solidFill>
                  <a:schemeClr val="bg1"/>
                </a:solidFill>
              </a:rPr>
              <a:t>By: Michael Dandrea</a:t>
            </a:r>
          </a:p>
        </p:txBody>
      </p:sp>
      <p:sp>
        <p:nvSpPr>
          <p:cNvPr id="221" name="Graphic 212">
            <a:extLst>
              <a:ext uri="{FF2B5EF4-FFF2-40B4-BE49-F238E27FC236}">
                <a16:creationId xmlns:a16="http://schemas.microsoft.com/office/drawing/2014/main" id="{279CAF82-0ECF-42BE-8F37-F71941E5D41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34716" y="188494"/>
            <a:ext cx="1048371" cy="1048371"/>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222" name="Graphic 212">
            <a:extLst>
              <a:ext uri="{FF2B5EF4-FFF2-40B4-BE49-F238E27FC236}">
                <a16:creationId xmlns:a16="http://schemas.microsoft.com/office/drawing/2014/main" id="{218E095B-4870-4AD5-9C41-C16D595235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534716" y="188494"/>
            <a:ext cx="1048371" cy="1048371"/>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24" name="Graphic 185">
            <a:extLst>
              <a:ext uri="{FF2B5EF4-FFF2-40B4-BE49-F238E27FC236}">
                <a16:creationId xmlns:a16="http://schemas.microsoft.com/office/drawing/2014/main" id="{FB9739EB-7F66-433D-841F-AB3CD18700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583101" y="3578317"/>
            <a:ext cx="1054466" cy="469689"/>
            <a:chOff x="9841624" y="4115729"/>
            <a:chExt cx="602169" cy="268223"/>
          </a:xfrm>
          <a:solidFill>
            <a:schemeClr val="bg1"/>
          </a:solidFill>
        </p:grpSpPr>
        <p:sp>
          <p:nvSpPr>
            <p:cNvPr id="223" name="Freeform: Shape 24">
              <a:extLst>
                <a:ext uri="{FF2B5EF4-FFF2-40B4-BE49-F238E27FC236}">
                  <a16:creationId xmlns:a16="http://schemas.microsoft.com/office/drawing/2014/main" id="{104F2BBD-A005-4DCB-9566-F2351050BEE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24" name="Freeform: Shape 25">
              <a:extLst>
                <a:ext uri="{FF2B5EF4-FFF2-40B4-BE49-F238E27FC236}">
                  <a16:creationId xmlns:a16="http://schemas.microsoft.com/office/drawing/2014/main" id="{8B00DEC7-198B-49D1-98FD-018F3ECFCF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25" name="Freeform: Shape 26">
              <a:extLst>
                <a:ext uri="{FF2B5EF4-FFF2-40B4-BE49-F238E27FC236}">
                  <a16:creationId xmlns:a16="http://schemas.microsoft.com/office/drawing/2014/main" id="{F14DFC82-B3B3-468E-91B3-1302CFC6846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26" name="Freeform: Shape 27">
              <a:extLst>
                <a:ext uri="{FF2B5EF4-FFF2-40B4-BE49-F238E27FC236}">
                  <a16:creationId xmlns:a16="http://schemas.microsoft.com/office/drawing/2014/main" id="{D3250EFE-214E-4B8E-AF96-036A514FFB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227" name="Freeform: Shape 28">
              <a:extLst>
                <a:ext uri="{FF2B5EF4-FFF2-40B4-BE49-F238E27FC236}">
                  <a16:creationId xmlns:a16="http://schemas.microsoft.com/office/drawing/2014/main" id="{AD058EBE-D4A5-4C43-B170-6A451F87A7B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228" name="Oval 227">
            <a:extLst>
              <a:ext uri="{FF2B5EF4-FFF2-40B4-BE49-F238E27FC236}">
                <a16:creationId xmlns:a16="http://schemas.microsoft.com/office/drawing/2014/main" id="{033BC44A-0661-43B4-9C14-FD5963C226A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4525" y="4910353"/>
            <a:ext cx="468090" cy="468090"/>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29" name="Oval 228">
            <a:extLst>
              <a:ext uri="{FF2B5EF4-FFF2-40B4-BE49-F238E27FC236}">
                <a16:creationId xmlns:a16="http://schemas.microsoft.com/office/drawing/2014/main" id="{BE8CB2F0-2F5A-4EBD-B214-E0309C31F57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44525" y="4910353"/>
            <a:ext cx="468090" cy="468090"/>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30" name="Freeform: Shape 34">
            <a:extLst>
              <a:ext uri="{FF2B5EF4-FFF2-40B4-BE49-F238E27FC236}">
                <a16:creationId xmlns:a16="http://schemas.microsoft.com/office/drawing/2014/main" id="{FFD3887D-244B-4EC4-9208-E304984C5D0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22467" y="4200769"/>
            <a:ext cx="2769534" cy="2657232"/>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31" name="Freeform: Shape 36">
            <a:extLst>
              <a:ext uri="{FF2B5EF4-FFF2-40B4-BE49-F238E27FC236}">
                <a16:creationId xmlns:a16="http://schemas.microsoft.com/office/drawing/2014/main" id="{97224C31-855E-4593-8A58-5B2B0CC4F53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9422467" y="4200769"/>
            <a:ext cx="2769534" cy="2657232"/>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pic>
        <p:nvPicPr>
          <p:cNvPr id="6" name="Audio 5">
            <a:extLst>
              <a:ext uri="{FF2B5EF4-FFF2-40B4-BE49-F238E27FC236}">
                <a16:creationId xmlns:a16="http://schemas.microsoft.com/office/drawing/2014/main" id="{1F9D6FB0-05E3-7F24-1F2C-6168EA431B8F}"/>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752208117"/>
      </p:ext>
    </p:extLst>
  </p:cSld>
  <p:clrMapOvr>
    <a:masterClrMapping/>
  </p:clrMapOvr>
  <mc:AlternateContent xmlns:mc="http://schemas.openxmlformats.org/markup-compatibility/2006">
    <mc:Choice xmlns:p14="http://schemas.microsoft.com/office/powerpoint/2010/main" Requires="p14">
      <p:transition spd="slow" p14:dur="2000" advTm="10152"/>
    </mc:Choice>
    <mc:Fallback>
      <p:transition spd="slow" advTm="1015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67F1ABA-B454-9141-A7A6-E0928DCF3F6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Computation Efficiency</a:t>
            </a:r>
          </a:p>
        </p:txBody>
      </p:sp>
      <p:pic>
        <p:nvPicPr>
          <p:cNvPr id="4" name="Picture 3">
            <a:extLst>
              <a:ext uri="{FF2B5EF4-FFF2-40B4-BE49-F238E27FC236}">
                <a16:creationId xmlns:a16="http://schemas.microsoft.com/office/drawing/2014/main" id="{660CFCCE-8C84-E6A4-987D-7FE931CA84C0}"/>
              </a:ext>
            </a:extLst>
          </p:cNvPr>
          <p:cNvPicPr>
            <a:picLocks noChangeAspect="1"/>
          </p:cNvPicPr>
          <p:nvPr/>
        </p:nvPicPr>
        <p:blipFill>
          <a:blip r:embed="rId5"/>
          <a:stretch>
            <a:fillRect/>
          </a:stretch>
        </p:blipFill>
        <p:spPr>
          <a:xfrm>
            <a:off x="2434166" y="1675227"/>
            <a:ext cx="7323667" cy="4394199"/>
          </a:xfrm>
          <a:prstGeom prst="rect">
            <a:avLst/>
          </a:prstGeom>
        </p:spPr>
      </p:pic>
      <p:pic>
        <p:nvPicPr>
          <p:cNvPr id="13" name="Audio 12">
            <a:extLst>
              <a:ext uri="{FF2B5EF4-FFF2-40B4-BE49-F238E27FC236}">
                <a16:creationId xmlns:a16="http://schemas.microsoft.com/office/drawing/2014/main" id="{7B617541-C77B-C695-C56D-E12304C2F93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61038197"/>
      </p:ext>
    </p:extLst>
  </p:cSld>
  <p:clrMapOvr>
    <a:masterClrMapping/>
  </p:clrMapOvr>
  <mc:AlternateContent xmlns:mc="http://schemas.openxmlformats.org/markup-compatibility/2006">
    <mc:Choice xmlns:p14="http://schemas.microsoft.com/office/powerpoint/2010/main" Requires="p14">
      <p:transition spd="slow" p14:dur="2000" advTm="46344"/>
    </mc:Choice>
    <mc:Fallback>
      <p:transition spd="slow" advTm="4634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3DDF3C1-06E2-8873-D161-2178EAF03B20}"/>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Timing Example</a:t>
            </a:r>
          </a:p>
        </p:txBody>
      </p:sp>
      <p:pic>
        <p:nvPicPr>
          <p:cNvPr id="4" name="Picture 3">
            <a:extLst>
              <a:ext uri="{FF2B5EF4-FFF2-40B4-BE49-F238E27FC236}">
                <a16:creationId xmlns:a16="http://schemas.microsoft.com/office/drawing/2014/main" id="{24232C9C-A211-5AF4-C7D4-D91C94CD7931}"/>
              </a:ext>
            </a:extLst>
          </p:cNvPr>
          <p:cNvPicPr>
            <a:picLocks noChangeAspect="1"/>
          </p:cNvPicPr>
          <p:nvPr/>
        </p:nvPicPr>
        <p:blipFill>
          <a:blip r:embed="rId5"/>
          <a:stretch>
            <a:fillRect/>
          </a:stretch>
        </p:blipFill>
        <p:spPr>
          <a:xfrm>
            <a:off x="2434166" y="1675227"/>
            <a:ext cx="7323667" cy="4394199"/>
          </a:xfrm>
          <a:prstGeom prst="rect">
            <a:avLst/>
          </a:prstGeom>
        </p:spPr>
      </p:pic>
      <p:pic>
        <p:nvPicPr>
          <p:cNvPr id="15" name="Audio 14">
            <a:extLst>
              <a:ext uri="{FF2B5EF4-FFF2-40B4-BE49-F238E27FC236}">
                <a16:creationId xmlns:a16="http://schemas.microsoft.com/office/drawing/2014/main" id="{B8C03944-C4B8-0587-BF65-BFF2C151662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78350709"/>
      </p:ext>
    </p:extLst>
  </p:cSld>
  <p:clrMapOvr>
    <a:masterClrMapping/>
  </p:clrMapOvr>
  <mc:AlternateContent xmlns:mc="http://schemas.openxmlformats.org/markup-compatibility/2006">
    <mc:Choice xmlns:p14="http://schemas.microsoft.com/office/powerpoint/2010/main" Requires="p14">
      <p:transition spd="slow" p14:dur="2000" advTm="31867"/>
    </mc:Choice>
    <mc:Fallback>
      <p:transition spd="slow" advTm="31867"/>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099CCB-334B-DC05-50E9-09CCC67FBF40}"/>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Overall Serial Fraction</a:t>
            </a:r>
          </a:p>
        </p:txBody>
      </p:sp>
      <p:pic>
        <p:nvPicPr>
          <p:cNvPr id="4" name="Picture 3">
            <a:extLst>
              <a:ext uri="{FF2B5EF4-FFF2-40B4-BE49-F238E27FC236}">
                <a16:creationId xmlns:a16="http://schemas.microsoft.com/office/drawing/2014/main" id="{09655212-9328-E3A0-6053-A7D228BD6F1A}"/>
              </a:ext>
            </a:extLst>
          </p:cNvPr>
          <p:cNvPicPr>
            <a:picLocks noChangeAspect="1"/>
          </p:cNvPicPr>
          <p:nvPr/>
        </p:nvPicPr>
        <p:blipFill>
          <a:blip r:embed="rId5"/>
          <a:stretch>
            <a:fillRect/>
          </a:stretch>
        </p:blipFill>
        <p:spPr>
          <a:xfrm>
            <a:off x="2434166" y="1675227"/>
            <a:ext cx="7323667" cy="4394199"/>
          </a:xfrm>
          <a:prstGeom prst="rect">
            <a:avLst/>
          </a:prstGeom>
        </p:spPr>
      </p:pic>
      <p:pic>
        <p:nvPicPr>
          <p:cNvPr id="14" name="Audio 13">
            <a:extLst>
              <a:ext uri="{FF2B5EF4-FFF2-40B4-BE49-F238E27FC236}">
                <a16:creationId xmlns:a16="http://schemas.microsoft.com/office/drawing/2014/main" id="{21E830C8-3C21-6DDF-1A57-CDD137FAF64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0563367"/>
      </p:ext>
    </p:extLst>
  </p:cSld>
  <p:clrMapOvr>
    <a:masterClrMapping/>
  </p:clrMapOvr>
  <mc:AlternateContent xmlns:mc="http://schemas.openxmlformats.org/markup-compatibility/2006">
    <mc:Choice xmlns:p14="http://schemas.microsoft.com/office/powerpoint/2010/main" Requires="p14">
      <p:transition spd="slow" p14:dur="2000" advTm="31612"/>
    </mc:Choice>
    <mc:Fallback>
      <p:transition spd="slow" advTm="316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BEF370A-DF4C-2141-72EF-73A89D876863}"/>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Computation Serial Fraction</a:t>
            </a:r>
          </a:p>
        </p:txBody>
      </p:sp>
      <p:pic>
        <p:nvPicPr>
          <p:cNvPr id="4" name="Picture 3">
            <a:extLst>
              <a:ext uri="{FF2B5EF4-FFF2-40B4-BE49-F238E27FC236}">
                <a16:creationId xmlns:a16="http://schemas.microsoft.com/office/drawing/2014/main" id="{734F0670-A78C-F4B1-1C1C-9F966298666D}"/>
              </a:ext>
            </a:extLst>
          </p:cNvPr>
          <p:cNvPicPr>
            <a:picLocks noChangeAspect="1"/>
          </p:cNvPicPr>
          <p:nvPr/>
        </p:nvPicPr>
        <p:blipFill>
          <a:blip r:embed="rId5"/>
          <a:stretch>
            <a:fillRect/>
          </a:stretch>
        </p:blipFill>
        <p:spPr>
          <a:xfrm>
            <a:off x="2434166" y="1675227"/>
            <a:ext cx="7323667" cy="4394199"/>
          </a:xfrm>
          <a:prstGeom prst="rect">
            <a:avLst/>
          </a:prstGeom>
        </p:spPr>
      </p:pic>
      <p:pic>
        <p:nvPicPr>
          <p:cNvPr id="11" name="Audio 10">
            <a:extLst>
              <a:ext uri="{FF2B5EF4-FFF2-40B4-BE49-F238E27FC236}">
                <a16:creationId xmlns:a16="http://schemas.microsoft.com/office/drawing/2014/main" id="{3E54D232-8538-D4A6-2439-519E7EFAC10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269216992"/>
      </p:ext>
    </p:extLst>
  </p:cSld>
  <p:clrMapOvr>
    <a:masterClrMapping/>
  </p:clrMapOvr>
  <mc:AlternateContent xmlns:mc="http://schemas.openxmlformats.org/markup-compatibility/2006">
    <mc:Choice xmlns:p14="http://schemas.microsoft.com/office/powerpoint/2010/main" Requires="p14">
      <p:transition spd="slow" p14:dur="2000" advTm="38455"/>
    </mc:Choice>
    <mc:Fallback>
      <p:transition spd="slow" advTm="384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0" name="Group 9">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4" name="Freeform: Shape 13">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1" name="Group 10">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2" name="Freeform: Shape 11">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4">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31EAD9E7-62E6-78E7-FFA4-1B5CD145D4B5}"/>
              </a:ext>
            </a:extLst>
          </p:cNvPr>
          <p:cNvSpPr>
            <a:spLocks noGrp="1"/>
          </p:cNvSpPr>
          <p:nvPr>
            <p:ph type="title"/>
          </p:nvPr>
        </p:nvSpPr>
        <p:spPr>
          <a:xfrm>
            <a:off x="838199" y="1120676"/>
            <a:ext cx="7021513" cy="2308324"/>
          </a:xfrm>
        </p:spPr>
        <p:txBody>
          <a:bodyPr vert="horz" lIns="91440" tIns="45720" rIns="91440" bIns="45720" rtlCol="0" anchor="b">
            <a:normAutofit/>
          </a:bodyPr>
          <a:lstStyle/>
          <a:p>
            <a:r>
              <a:rPr lang="en-US" sz="7200" kern="1200">
                <a:solidFill>
                  <a:schemeClr val="bg1"/>
                </a:solidFill>
                <a:latin typeface="+mj-lt"/>
                <a:ea typeface="+mj-ea"/>
                <a:cs typeface="+mj-cs"/>
              </a:rPr>
              <a:t>OpenMP Results</a:t>
            </a:r>
          </a:p>
        </p:txBody>
      </p:sp>
      <p:pic>
        <p:nvPicPr>
          <p:cNvPr id="19" name="Audio 18">
            <a:extLst>
              <a:ext uri="{FF2B5EF4-FFF2-40B4-BE49-F238E27FC236}">
                <a16:creationId xmlns:a16="http://schemas.microsoft.com/office/drawing/2014/main" id="{3794F6DB-DF16-E7E1-5783-009121AD1CDD}"/>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56332278"/>
      </p:ext>
    </p:extLst>
  </p:cSld>
  <p:clrMapOvr>
    <a:masterClrMapping/>
  </p:clrMapOvr>
  <mc:AlternateContent xmlns:mc="http://schemas.openxmlformats.org/markup-compatibility/2006">
    <mc:Choice xmlns:p14="http://schemas.microsoft.com/office/powerpoint/2010/main" Requires="p14">
      <p:transition spd="slow" p14:dur="2000" advTm="4196"/>
    </mc:Choice>
    <mc:Fallback>
      <p:transition spd="slow" advTm="41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1097503-08A1-F705-4E8F-6B4FB4C905E4}"/>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Overall Speedup</a:t>
            </a:r>
          </a:p>
        </p:txBody>
      </p:sp>
      <p:pic>
        <p:nvPicPr>
          <p:cNvPr id="4" name="Picture 3">
            <a:extLst>
              <a:ext uri="{FF2B5EF4-FFF2-40B4-BE49-F238E27FC236}">
                <a16:creationId xmlns:a16="http://schemas.microsoft.com/office/drawing/2014/main" id="{41154828-0509-9BF8-8188-028A0BDDA39E}"/>
              </a:ext>
            </a:extLst>
          </p:cNvPr>
          <p:cNvPicPr>
            <a:picLocks noChangeAspect="1"/>
          </p:cNvPicPr>
          <p:nvPr/>
        </p:nvPicPr>
        <p:blipFill>
          <a:blip r:embed="rId5"/>
          <a:stretch>
            <a:fillRect/>
          </a:stretch>
        </p:blipFill>
        <p:spPr>
          <a:xfrm>
            <a:off x="2434166" y="1675227"/>
            <a:ext cx="7323667" cy="4394199"/>
          </a:xfrm>
          <a:prstGeom prst="rect">
            <a:avLst/>
          </a:prstGeom>
        </p:spPr>
      </p:pic>
      <p:pic>
        <p:nvPicPr>
          <p:cNvPr id="13" name="Audio 12">
            <a:extLst>
              <a:ext uri="{FF2B5EF4-FFF2-40B4-BE49-F238E27FC236}">
                <a16:creationId xmlns:a16="http://schemas.microsoft.com/office/drawing/2014/main" id="{221AEBD0-7D5D-B3F2-3625-28C2FD63CDE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60027396"/>
      </p:ext>
    </p:extLst>
  </p:cSld>
  <p:clrMapOvr>
    <a:masterClrMapping/>
  </p:clrMapOvr>
  <mc:AlternateContent xmlns:mc="http://schemas.openxmlformats.org/markup-compatibility/2006">
    <mc:Choice xmlns:p14="http://schemas.microsoft.com/office/powerpoint/2010/main" Requires="p14">
      <p:transition spd="slow" p14:dur="2000" advTm="19055"/>
    </mc:Choice>
    <mc:Fallback>
      <p:transition spd="slow" advTm="1905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1514CDC-C847-43A8-54EA-3D4E61246EA8}"/>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Computation Speedup</a:t>
            </a:r>
          </a:p>
        </p:txBody>
      </p:sp>
      <p:pic>
        <p:nvPicPr>
          <p:cNvPr id="4" name="Picture 3">
            <a:extLst>
              <a:ext uri="{FF2B5EF4-FFF2-40B4-BE49-F238E27FC236}">
                <a16:creationId xmlns:a16="http://schemas.microsoft.com/office/drawing/2014/main" id="{E2755661-BFCA-D781-944E-876A26718E92}"/>
              </a:ext>
            </a:extLst>
          </p:cNvPr>
          <p:cNvPicPr>
            <a:picLocks noChangeAspect="1"/>
          </p:cNvPicPr>
          <p:nvPr/>
        </p:nvPicPr>
        <p:blipFill>
          <a:blip r:embed="rId5"/>
          <a:stretch>
            <a:fillRect/>
          </a:stretch>
        </p:blipFill>
        <p:spPr>
          <a:xfrm>
            <a:off x="2434166" y="1675227"/>
            <a:ext cx="7323667" cy="4394199"/>
          </a:xfrm>
          <a:prstGeom prst="rect">
            <a:avLst/>
          </a:prstGeom>
        </p:spPr>
      </p:pic>
      <p:pic>
        <p:nvPicPr>
          <p:cNvPr id="11" name="Audio 10">
            <a:extLst>
              <a:ext uri="{FF2B5EF4-FFF2-40B4-BE49-F238E27FC236}">
                <a16:creationId xmlns:a16="http://schemas.microsoft.com/office/drawing/2014/main" id="{B2267BB1-AAB7-9BD1-A235-D330902402FC}"/>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230898807"/>
      </p:ext>
    </p:extLst>
  </p:cSld>
  <p:clrMapOvr>
    <a:masterClrMapping/>
  </p:clrMapOvr>
  <mc:AlternateContent xmlns:mc="http://schemas.openxmlformats.org/markup-compatibility/2006">
    <mc:Choice xmlns:p14="http://schemas.microsoft.com/office/powerpoint/2010/main" Requires="p14">
      <p:transition spd="slow" p14:dur="2000" advTm="19235"/>
    </mc:Choice>
    <mc:Fallback>
      <p:transition spd="slow" advTm="1923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9FEF317-74CB-E22D-55AB-E075298E2692}"/>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Overall Efficiency</a:t>
            </a:r>
          </a:p>
        </p:txBody>
      </p:sp>
      <p:pic>
        <p:nvPicPr>
          <p:cNvPr id="4" name="Picture 3">
            <a:extLst>
              <a:ext uri="{FF2B5EF4-FFF2-40B4-BE49-F238E27FC236}">
                <a16:creationId xmlns:a16="http://schemas.microsoft.com/office/drawing/2014/main" id="{91D3E0E8-58E7-561D-EBC0-DA0373206B9E}"/>
              </a:ext>
            </a:extLst>
          </p:cNvPr>
          <p:cNvPicPr>
            <a:picLocks noChangeAspect="1"/>
          </p:cNvPicPr>
          <p:nvPr/>
        </p:nvPicPr>
        <p:blipFill>
          <a:blip r:embed="rId5"/>
          <a:stretch>
            <a:fillRect/>
          </a:stretch>
        </p:blipFill>
        <p:spPr>
          <a:xfrm>
            <a:off x="2434166" y="1675227"/>
            <a:ext cx="7323667" cy="4394199"/>
          </a:xfrm>
          <a:prstGeom prst="rect">
            <a:avLst/>
          </a:prstGeom>
        </p:spPr>
      </p:pic>
      <p:pic>
        <p:nvPicPr>
          <p:cNvPr id="15" name="Audio 14">
            <a:extLst>
              <a:ext uri="{FF2B5EF4-FFF2-40B4-BE49-F238E27FC236}">
                <a16:creationId xmlns:a16="http://schemas.microsoft.com/office/drawing/2014/main" id="{B7D30951-2919-B1D6-D6D9-BFA4F63F2836}"/>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968537499"/>
      </p:ext>
    </p:extLst>
  </p:cSld>
  <p:clrMapOvr>
    <a:masterClrMapping/>
  </p:clrMapOvr>
  <mc:AlternateContent xmlns:mc="http://schemas.openxmlformats.org/markup-compatibility/2006">
    <mc:Choice xmlns:p14="http://schemas.microsoft.com/office/powerpoint/2010/main" Requires="p14">
      <p:transition spd="slow" p14:dur="2000" advTm="25843"/>
    </mc:Choice>
    <mc:Fallback>
      <p:transition spd="slow" advTm="258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5"/>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07B7004-9AE5-8962-493C-9697E205A3CA}"/>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Computation Efficiency</a:t>
            </a:r>
          </a:p>
        </p:txBody>
      </p:sp>
      <p:pic>
        <p:nvPicPr>
          <p:cNvPr id="4" name="Picture 3">
            <a:extLst>
              <a:ext uri="{FF2B5EF4-FFF2-40B4-BE49-F238E27FC236}">
                <a16:creationId xmlns:a16="http://schemas.microsoft.com/office/drawing/2014/main" id="{D521536E-1CA6-525E-071E-AE85CC618E59}"/>
              </a:ext>
            </a:extLst>
          </p:cNvPr>
          <p:cNvPicPr>
            <a:picLocks noChangeAspect="1"/>
          </p:cNvPicPr>
          <p:nvPr/>
        </p:nvPicPr>
        <p:blipFill>
          <a:blip r:embed="rId5"/>
          <a:stretch>
            <a:fillRect/>
          </a:stretch>
        </p:blipFill>
        <p:spPr>
          <a:xfrm>
            <a:off x="2434166" y="1675227"/>
            <a:ext cx="7323667" cy="4394199"/>
          </a:xfrm>
          <a:prstGeom prst="rect">
            <a:avLst/>
          </a:prstGeom>
        </p:spPr>
      </p:pic>
      <p:pic>
        <p:nvPicPr>
          <p:cNvPr id="13" name="Audio 12">
            <a:extLst>
              <a:ext uri="{FF2B5EF4-FFF2-40B4-BE49-F238E27FC236}">
                <a16:creationId xmlns:a16="http://schemas.microsoft.com/office/drawing/2014/main" id="{F34D6BF2-8902-9489-BD38-F70D04FD9F1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953116661"/>
      </p:ext>
    </p:extLst>
  </p:cSld>
  <p:clrMapOvr>
    <a:masterClrMapping/>
  </p:clrMapOvr>
  <mc:AlternateContent xmlns:mc="http://schemas.openxmlformats.org/markup-compatibility/2006">
    <mc:Choice xmlns:p14="http://schemas.microsoft.com/office/powerpoint/2010/main" Requires="p14">
      <p:transition spd="slow" p14:dur="2000" advTm="29956"/>
    </mc:Choice>
    <mc:Fallback>
      <p:transition spd="slow" advTm="299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947DA05-C198-7599-952D-3B7FEDEDB7CA}"/>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Timing Example</a:t>
            </a:r>
          </a:p>
        </p:txBody>
      </p:sp>
      <p:pic>
        <p:nvPicPr>
          <p:cNvPr id="4" name="Picture 3">
            <a:extLst>
              <a:ext uri="{FF2B5EF4-FFF2-40B4-BE49-F238E27FC236}">
                <a16:creationId xmlns:a16="http://schemas.microsoft.com/office/drawing/2014/main" id="{0AA4290A-89E8-206A-5348-3937DFDFF28D}"/>
              </a:ext>
            </a:extLst>
          </p:cNvPr>
          <p:cNvPicPr>
            <a:picLocks noChangeAspect="1"/>
          </p:cNvPicPr>
          <p:nvPr/>
        </p:nvPicPr>
        <p:blipFill>
          <a:blip r:embed="rId5"/>
          <a:stretch>
            <a:fillRect/>
          </a:stretch>
        </p:blipFill>
        <p:spPr>
          <a:xfrm>
            <a:off x="2434166" y="1675227"/>
            <a:ext cx="7323667" cy="4394199"/>
          </a:xfrm>
          <a:prstGeom prst="rect">
            <a:avLst/>
          </a:prstGeom>
        </p:spPr>
      </p:pic>
      <p:pic>
        <p:nvPicPr>
          <p:cNvPr id="13" name="Audio 12">
            <a:extLst>
              <a:ext uri="{FF2B5EF4-FFF2-40B4-BE49-F238E27FC236}">
                <a16:creationId xmlns:a16="http://schemas.microsoft.com/office/drawing/2014/main" id="{B6A41405-960B-E1FF-19C5-09174FDB2845}"/>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252146492"/>
      </p:ext>
    </p:extLst>
  </p:cSld>
  <p:clrMapOvr>
    <a:masterClrMapping/>
  </p:clrMapOvr>
  <mc:AlternateContent xmlns:mc="http://schemas.openxmlformats.org/markup-compatibility/2006">
    <mc:Choice xmlns:p14="http://schemas.microsoft.com/office/powerpoint/2010/main" Requires="p14">
      <p:transition spd="slow" p14:dur="2000" advTm="19550"/>
    </mc:Choice>
    <mc:Fallback>
      <p:transition spd="slow" advTm="1955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6A78F64-A462-3DFA-72EE-B239A6806B7C}"/>
              </a:ext>
            </a:extLst>
          </p:cNvPr>
          <p:cNvSpPr>
            <a:spLocks noGrp="1"/>
          </p:cNvSpPr>
          <p:nvPr>
            <p:ph type="title"/>
          </p:nvPr>
        </p:nvSpPr>
        <p:spPr>
          <a:xfrm>
            <a:off x="827088" y="1641752"/>
            <a:ext cx="3527425" cy="4366936"/>
          </a:xfrm>
        </p:spPr>
        <p:txBody>
          <a:bodyPr anchor="t">
            <a:normAutofit/>
          </a:bodyPr>
          <a:lstStyle/>
          <a:p>
            <a:r>
              <a:rPr lang="en-US" sz="4000"/>
              <a:t>Project Background</a:t>
            </a:r>
          </a:p>
        </p:txBody>
      </p:sp>
      <p:sp>
        <p:nvSpPr>
          <p:cNvPr id="3" name="Content Placeholder 2">
            <a:extLst>
              <a:ext uri="{FF2B5EF4-FFF2-40B4-BE49-F238E27FC236}">
                <a16:creationId xmlns:a16="http://schemas.microsoft.com/office/drawing/2014/main" id="{35D24092-DCFF-0900-1C01-205AC27BDB3D}"/>
              </a:ext>
            </a:extLst>
          </p:cNvPr>
          <p:cNvSpPr>
            <a:spLocks noGrp="1"/>
          </p:cNvSpPr>
          <p:nvPr>
            <p:ph idx="1"/>
          </p:nvPr>
        </p:nvSpPr>
        <p:spPr>
          <a:xfrm>
            <a:off x="5222081" y="1641752"/>
            <a:ext cx="5260975" cy="3960000"/>
          </a:xfrm>
        </p:spPr>
        <p:txBody>
          <a:bodyPr>
            <a:normAutofit/>
          </a:bodyPr>
          <a:lstStyle/>
          <a:p>
            <a:r>
              <a:rPr lang="en-US" sz="2400">
                <a:solidFill>
                  <a:schemeClr val="tx1">
                    <a:alpha val="80000"/>
                  </a:schemeClr>
                </a:solidFill>
              </a:rPr>
              <a:t>Implement Pthread and OpenMP Version of a 9-point stencil operation</a:t>
            </a:r>
          </a:p>
          <a:p>
            <a:r>
              <a:rPr lang="en-US" sz="2400">
                <a:solidFill>
                  <a:schemeClr val="tx1">
                    <a:alpha val="80000"/>
                  </a:schemeClr>
                </a:solidFill>
              </a:rPr>
              <a:t>Gather and plot information about speedup, timing, efficiency and serial fraction.</a:t>
            </a:r>
          </a:p>
        </p:txBody>
      </p:sp>
      <p:grpSp>
        <p:nvGrpSpPr>
          <p:cNvPr id="10" name="Group 9">
            <a:extLst>
              <a:ext uri="{FF2B5EF4-FFF2-40B4-BE49-F238E27FC236}">
                <a16:creationId xmlns:a16="http://schemas.microsoft.com/office/drawing/2014/main" id="{4728F330-19FB-4D39-BD0F-53032ABFEB7F}"/>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79015" y="0"/>
            <a:ext cx="712985" cy="6858000"/>
            <a:chOff x="11479015" y="0"/>
            <a:chExt cx="712985" cy="6858000"/>
          </a:xfrm>
          <a:effectLst>
            <a:outerShdw blurRad="381000" dist="152400" dir="10800000" algn="ctr" rotWithShape="0">
              <a:schemeClr val="bg1">
                <a:alpha val="10000"/>
              </a:schemeClr>
            </a:outerShdw>
          </a:effectLst>
        </p:grpSpPr>
        <p:sp>
          <p:nvSpPr>
            <p:cNvPr id="11" name="Freeform: Shape 10">
              <a:extLst>
                <a:ext uri="{FF2B5EF4-FFF2-40B4-BE49-F238E27FC236}">
                  <a16:creationId xmlns:a16="http://schemas.microsoft.com/office/drawing/2014/main" id="{30220D63-6F38-42F9-8AAD-3B1363A4FA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79018" y="0"/>
              <a:ext cx="712982" cy="6858000"/>
            </a:xfrm>
            <a:custGeom>
              <a:avLst/>
              <a:gdLst>
                <a:gd name="connsiteX0" fmla="*/ 280560 w 712982"/>
                <a:gd name="connsiteY0" fmla="*/ 0 h 6858000"/>
                <a:gd name="connsiteX1" fmla="*/ 712982 w 712982"/>
                <a:gd name="connsiteY1" fmla="*/ 0 h 6858000"/>
                <a:gd name="connsiteX2" fmla="*/ 712982 w 712982"/>
                <a:gd name="connsiteY2" fmla="*/ 6858000 h 6858000"/>
                <a:gd name="connsiteX3" fmla="*/ 372527 w 712982"/>
                <a:gd name="connsiteY3" fmla="*/ 6858000 h 6858000"/>
                <a:gd name="connsiteX4" fmla="*/ 372901 w 712982"/>
                <a:gd name="connsiteY4" fmla="*/ 6835810 h 6858000"/>
                <a:gd name="connsiteX5" fmla="*/ 363017 w 712982"/>
                <a:gd name="connsiteY5" fmla="*/ 6518145 h 6858000"/>
                <a:gd name="connsiteX6" fmla="*/ 310498 w 712982"/>
                <a:gd name="connsiteY6" fmla="*/ 6393936 h 6858000"/>
                <a:gd name="connsiteX7" fmla="*/ 305420 w 712982"/>
                <a:gd name="connsiteY7" fmla="*/ 6355564 h 6858000"/>
                <a:gd name="connsiteX8" fmla="*/ 311030 w 712982"/>
                <a:gd name="connsiteY8" fmla="*/ 6267729 h 6858000"/>
                <a:gd name="connsiteX9" fmla="*/ 281440 w 712982"/>
                <a:gd name="connsiteY9" fmla="*/ 6090959 h 6858000"/>
                <a:gd name="connsiteX10" fmla="*/ 258928 w 712982"/>
                <a:gd name="connsiteY10" fmla="*/ 6026981 h 6858000"/>
                <a:gd name="connsiteX11" fmla="*/ 245105 w 712982"/>
                <a:gd name="connsiteY11" fmla="*/ 5991615 h 6858000"/>
                <a:gd name="connsiteX12" fmla="*/ 197441 w 712982"/>
                <a:gd name="connsiteY12" fmla="*/ 5807458 h 6858000"/>
                <a:gd name="connsiteX13" fmla="*/ 159115 w 712982"/>
                <a:gd name="connsiteY13" fmla="*/ 5727356 h 6858000"/>
                <a:gd name="connsiteX14" fmla="*/ 152306 w 712982"/>
                <a:gd name="connsiteY14" fmla="*/ 5705270 h 6858000"/>
                <a:gd name="connsiteX15" fmla="*/ 150939 w 712982"/>
                <a:gd name="connsiteY15" fmla="*/ 5580441 h 6858000"/>
                <a:gd name="connsiteX16" fmla="*/ 187956 w 712982"/>
                <a:gd name="connsiteY16" fmla="*/ 5482729 h 6858000"/>
                <a:gd name="connsiteX17" fmla="*/ 201902 w 712982"/>
                <a:gd name="connsiteY17" fmla="*/ 5463053 h 6858000"/>
                <a:gd name="connsiteX18" fmla="*/ 168174 w 712982"/>
                <a:gd name="connsiteY18" fmla="*/ 5205662 h 6858000"/>
                <a:gd name="connsiteX19" fmla="*/ 157186 w 712982"/>
                <a:gd name="connsiteY19" fmla="*/ 5166766 h 6858000"/>
                <a:gd name="connsiteX20" fmla="*/ 163999 w 712982"/>
                <a:gd name="connsiteY20" fmla="*/ 4972256 h 6858000"/>
                <a:gd name="connsiteX21" fmla="*/ 163388 w 712982"/>
                <a:gd name="connsiteY21" fmla="*/ 4915833 h 6858000"/>
                <a:gd name="connsiteX22" fmla="*/ 166361 w 712982"/>
                <a:gd name="connsiteY22" fmla="*/ 4712964 h 6858000"/>
                <a:gd name="connsiteX23" fmla="*/ 140122 w 712982"/>
                <a:gd name="connsiteY23" fmla="*/ 4687152 h 6858000"/>
                <a:gd name="connsiteX24" fmla="*/ 73058 w 712982"/>
                <a:gd name="connsiteY24" fmla="*/ 4611951 h 6858000"/>
                <a:gd name="connsiteX25" fmla="*/ 3979 w 712982"/>
                <a:gd name="connsiteY25" fmla="*/ 4456771 h 6858000"/>
                <a:gd name="connsiteX26" fmla="*/ 2091 w 712982"/>
                <a:gd name="connsiteY26" fmla="*/ 4412781 h 6858000"/>
                <a:gd name="connsiteX27" fmla="*/ 75905 w 712982"/>
                <a:gd name="connsiteY27" fmla="*/ 4292897 h 6858000"/>
                <a:gd name="connsiteX28" fmla="*/ 104434 w 712982"/>
                <a:gd name="connsiteY28" fmla="*/ 4235333 h 6858000"/>
                <a:gd name="connsiteX29" fmla="*/ 151065 w 712982"/>
                <a:gd name="connsiteY29" fmla="*/ 4075686 h 6858000"/>
                <a:gd name="connsiteX30" fmla="*/ 161243 w 712982"/>
                <a:gd name="connsiteY30" fmla="*/ 4061695 h 6858000"/>
                <a:gd name="connsiteX31" fmla="*/ 286285 w 712982"/>
                <a:gd name="connsiteY31" fmla="*/ 3933862 h 6858000"/>
                <a:gd name="connsiteX32" fmla="*/ 306926 w 712982"/>
                <a:gd name="connsiteY32" fmla="*/ 3905847 h 6858000"/>
                <a:gd name="connsiteX33" fmla="*/ 340015 w 712982"/>
                <a:gd name="connsiteY33" fmla="*/ 3871199 h 6858000"/>
                <a:gd name="connsiteX34" fmla="*/ 400111 w 712982"/>
                <a:gd name="connsiteY34" fmla="*/ 3767743 h 6858000"/>
                <a:gd name="connsiteX35" fmla="*/ 409694 w 712982"/>
                <a:gd name="connsiteY35" fmla="*/ 3646690 h 6858000"/>
                <a:gd name="connsiteX36" fmla="*/ 428447 w 712982"/>
                <a:gd name="connsiteY36" fmla="*/ 3499752 h 6858000"/>
                <a:gd name="connsiteX37" fmla="*/ 445033 w 712982"/>
                <a:gd name="connsiteY37" fmla="*/ 3437349 h 6858000"/>
                <a:gd name="connsiteX38" fmla="*/ 471431 w 712982"/>
                <a:gd name="connsiteY38" fmla="*/ 3272018 h 6858000"/>
                <a:gd name="connsiteX39" fmla="*/ 495919 w 712982"/>
                <a:gd name="connsiteY39" fmla="*/ 3153432 h 6858000"/>
                <a:gd name="connsiteX40" fmla="*/ 499541 w 712982"/>
                <a:gd name="connsiteY40" fmla="*/ 2985907 h 6858000"/>
                <a:gd name="connsiteX41" fmla="*/ 491640 w 712982"/>
                <a:gd name="connsiteY41" fmla="*/ 2905697 h 6858000"/>
                <a:gd name="connsiteX42" fmla="*/ 586592 w 712982"/>
                <a:gd name="connsiteY42" fmla="*/ 2746325 h 6858000"/>
                <a:gd name="connsiteX43" fmla="*/ 647211 w 712982"/>
                <a:gd name="connsiteY43" fmla="*/ 2620857 h 6858000"/>
                <a:gd name="connsiteX44" fmla="*/ 598120 w 712982"/>
                <a:gd name="connsiteY44" fmla="*/ 2501248 h 6858000"/>
                <a:gd name="connsiteX45" fmla="*/ 560897 w 712982"/>
                <a:gd name="connsiteY45" fmla="*/ 2471368 h 6858000"/>
                <a:gd name="connsiteX46" fmla="*/ 506928 w 712982"/>
                <a:gd name="connsiteY46" fmla="*/ 2272389 h 6858000"/>
                <a:gd name="connsiteX47" fmla="*/ 474122 w 712982"/>
                <a:gd name="connsiteY47" fmla="*/ 1983284 h 6858000"/>
                <a:gd name="connsiteX48" fmla="*/ 349180 w 712982"/>
                <a:gd name="connsiteY48" fmla="*/ 1510207 h 6858000"/>
                <a:gd name="connsiteX49" fmla="*/ 306451 w 712982"/>
                <a:gd name="connsiteY49" fmla="*/ 1430003 h 6858000"/>
                <a:gd name="connsiteX50" fmla="*/ 287747 w 712982"/>
                <a:gd name="connsiteY50" fmla="*/ 1336633 h 6858000"/>
                <a:gd name="connsiteX51" fmla="*/ 304326 w 712982"/>
                <a:gd name="connsiteY51" fmla="*/ 1298229 h 6858000"/>
                <a:gd name="connsiteX52" fmla="*/ 317671 w 712982"/>
                <a:gd name="connsiteY52" fmla="*/ 1136667 h 6858000"/>
                <a:gd name="connsiteX53" fmla="*/ 314959 w 712982"/>
                <a:gd name="connsiteY53" fmla="*/ 1106522 h 6858000"/>
                <a:gd name="connsiteX54" fmla="*/ 290675 w 712982"/>
                <a:gd name="connsiteY54" fmla="*/ 1004980 h 6858000"/>
                <a:gd name="connsiteX55" fmla="*/ 272712 w 712982"/>
                <a:gd name="connsiteY55" fmla="*/ 910357 h 6858000"/>
                <a:gd name="connsiteX56" fmla="*/ 270963 w 712982"/>
                <a:gd name="connsiteY56" fmla="*/ 667028 h 6858000"/>
                <a:gd name="connsiteX57" fmla="*/ 244986 w 712982"/>
                <a:gd name="connsiteY57" fmla="*/ 483131 h 6858000"/>
                <a:gd name="connsiteX58" fmla="*/ 241465 w 712982"/>
                <a:gd name="connsiteY58" fmla="*/ 397465 h 6858000"/>
                <a:gd name="connsiteX59" fmla="*/ 244890 w 712982"/>
                <a:gd name="connsiteY59" fmla="*/ 348507 h 6858000"/>
                <a:gd name="connsiteX60" fmla="*/ 293439 w 712982"/>
                <a:gd name="connsiteY60" fmla="*/ 233141 h 6858000"/>
                <a:gd name="connsiteX61" fmla="*/ 300513 w 712982"/>
                <a:gd name="connsiteY61" fmla="*/ 17206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82" h="6858000">
                  <a:moveTo>
                    <a:pt x="280560" y="0"/>
                  </a:moveTo>
                  <a:lnTo>
                    <a:pt x="712982" y="0"/>
                  </a:lnTo>
                  <a:lnTo>
                    <a:pt x="712982" y="6858000"/>
                  </a:lnTo>
                  <a:lnTo>
                    <a:pt x="372527" y="6858000"/>
                  </a:lnTo>
                  <a:lnTo>
                    <a:pt x="372901" y="6835810"/>
                  </a:lnTo>
                  <a:cubicBezTo>
                    <a:pt x="343741" y="6729822"/>
                    <a:pt x="373381" y="6623551"/>
                    <a:pt x="363017" y="6518145"/>
                  </a:cubicBezTo>
                  <a:cubicBezTo>
                    <a:pt x="358372" y="6470360"/>
                    <a:pt x="362468" y="6422202"/>
                    <a:pt x="310498" y="6393936"/>
                  </a:cubicBezTo>
                  <a:cubicBezTo>
                    <a:pt x="303659" y="6390296"/>
                    <a:pt x="304819" y="6368800"/>
                    <a:pt x="305420" y="6355564"/>
                  </a:cubicBezTo>
                  <a:cubicBezTo>
                    <a:pt x="306594" y="6326166"/>
                    <a:pt x="314451" y="6296329"/>
                    <a:pt x="311030" y="6267729"/>
                  </a:cubicBezTo>
                  <a:cubicBezTo>
                    <a:pt x="304253" y="6208466"/>
                    <a:pt x="293104" y="6149393"/>
                    <a:pt x="281440" y="6090959"/>
                  </a:cubicBezTo>
                  <a:cubicBezTo>
                    <a:pt x="276978" y="6068911"/>
                    <a:pt x="266829" y="6048361"/>
                    <a:pt x="258928" y="6026981"/>
                  </a:cubicBezTo>
                  <a:cubicBezTo>
                    <a:pt x="254416" y="6015184"/>
                    <a:pt x="244605" y="6003083"/>
                    <a:pt x="245105" y="5991615"/>
                  </a:cubicBezTo>
                  <a:cubicBezTo>
                    <a:pt x="248075" y="5925141"/>
                    <a:pt x="216651" y="5867990"/>
                    <a:pt x="197441" y="5807458"/>
                  </a:cubicBezTo>
                  <a:cubicBezTo>
                    <a:pt x="188523" y="5779456"/>
                    <a:pt x="171697" y="5754078"/>
                    <a:pt x="159115" y="5727356"/>
                  </a:cubicBezTo>
                  <a:cubicBezTo>
                    <a:pt x="155717" y="5720411"/>
                    <a:pt x="152517" y="5712566"/>
                    <a:pt x="152306" y="5705270"/>
                  </a:cubicBezTo>
                  <a:cubicBezTo>
                    <a:pt x="151252" y="5663532"/>
                    <a:pt x="151674" y="5621922"/>
                    <a:pt x="150939" y="5580441"/>
                  </a:cubicBezTo>
                  <a:cubicBezTo>
                    <a:pt x="150326" y="5542748"/>
                    <a:pt x="147369" y="5505023"/>
                    <a:pt x="187956" y="5482729"/>
                  </a:cubicBezTo>
                  <a:cubicBezTo>
                    <a:pt x="194324" y="5479395"/>
                    <a:pt x="198291" y="5470181"/>
                    <a:pt x="201902" y="5463053"/>
                  </a:cubicBezTo>
                  <a:cubicBezTo>
                    <a:pt x="257480" y="5353065"/>
                    <a:pt x="249730" y="5298303"/>
                    <a:pt x="168174" y="5205662"/>
                  </a:cubicBezTo>
                  <a:cubicBezTo>
                    <a:pt x="159805" y="5196040"/>
                    <a:pt x="152161" y="5174340"/>
                    <a:pt x="157186" y="5166766"/>
                  </a:cubicBezTo>
                  <a:cubicBezTo>
                    <a:pt x="198743" y="5102508"/>
                    <a:pt x="186477" y="5038579"/>
                    <a:pt x="163999" y="4972256"/>
                  </a:cubicBezTo>
                  <a:cubicBezTo>
                    <a:pt x="158020" y="4955056"/>
                    <a:pt x="155299" y="4930181"/>
                    <a:pt x="163388" y="4915833"/>
                  </a:cubicBezTo>
                  <a:cubicBezTo>
                    <a:pt x="200708" y="4847649"/>
                    <a:pt x="186907" y="4780374"/>
                    <a:pt x="166361" y="4712964"/>
                  </a:cubicBezTo>
                  <a:cubicBezTo>
                    <a:pt x="163165" y="4702485"/>
                    <a:pt x="150748" y="4690669"/>
                    <a:pt x="140122" y="4687152"/>
                  </a:cubicBezTo>
                  <a:cubicBezTo>
                    <a:pt x="102452" y="4674589"/>
                    <a:pt x="86917" y="4644970"/>
                    <a:pt x="73058" y="4611951"/>
                  </a:cubicBezTo>
                  <a:cubicBezTo>
                    <a:pt x="50686" y="4559957"/>
                    <a:pt x="25516" y="4509149"/>
                    <a:pt x="3979" y="4456771"/>
                  </a:cubicBezTo>
                  <a:cubicBezTo>
                    <a:pt x="-1236" y="4443877"/>
                    <a:pt x="-726" y="4427139"/>
                    <a:pt x="2091" y="4412781"/>
                  </a:cubicBezTo>
                  <a:cubicBezTo>
                    <a:pt x="11653" y="4363733"/>
                    <a:pt x="45382" y="4329603"/>
                    <a:pt x="75905" y="4292897"/>
                  </a:cubicBezTo>
                  <a:cubicBezTo>
                    <a:pt x="89361" y="4276787"/>
                    <a:pt x="97880" y="4255660"/>
                    <a:pt x="104434" y="4235333"/>
                  </a:cubicBezTo>
                  <a:cubicBezTo>
                    <a:pt x="121200" y="4182569"/>
                    <a:pt x="135523" y="4128901"/>
                    <a:pt x="151065" y="4075686"/>
                  </a:cubicBezTo>
                  <a:cubicBezTo>
                    <a:pt x="152552" y="4070549"/>
                    <a:pt x="157315" y="4065932"/>
                    <a:pt x="161243" y="4061695"/>
                  </a:cubicBezTo>
                  <a:cubicBezTo>
                    <a:pt x="202828" y="4019095"/>
                    <a:pt x="244731" y="3976753"/>
                    <a:pt x="286285" y="3933862"/>
                  </a:cubicBezTo>
                  <a:cubicBezTo>
                    <a:pt x="294168" y="3925683"/>
                    <a:pt x="299393" y="3914571"/>
                    <a:pt x="306926" y="3905847"/>
                  </a:cubicBezTo>
                  <a:cubicBezTo>
                    <a:pt x="317292" y="3893589"/>
                    <a:pt x="326766" y="3878502"/>
                    <a:pt x="340015" y="3871199"/>
                  </a:cubicBezTo>
                  <a:cubicBezTo>
                    <a:pt x="381725" y="3848490"/>
                    <a:pt x="396760" y="3812013"/>
                    <a:pt x="400111" y="3767743"/>
                  </a:cubicBezTo>
                  <a:cubicBezTo>
                    <a:pt x="403294" y="3727294"/>
                    <a:pt x="405323" y="3686973"/>
                    <a:pt x="409694" y="3646690"/>
                  </a:cubicBezTo>
                  <a:cubicBezTo>
                    <a:pt x="414852" y="3597538"/>
                    <a:pt x="420910" y="3548579"/>
                    <a:pt x="428447" y="3499752"/>
                  </a:cubicBezTo>
                  <a:cubicBezTo>
                    <a:pt x="431696" y="3478619"/>
                    <a:pt x="435683" y="3456228"/>
                    <a:pt x="445033" y="3437349"/>
                  </a:cubicBezTo>
                  <a:cubicBezTo>
                    <a:pt x="470858" y="3384475"/>
                    <a:pt x="486179" y="3329236"/>
                    <a:pt x="471431" y="3272018"/>
                  </a:cubicBezTo>
                  <a:cubicBezTo>
                    <a:pt x="459682" y="3226180"/>
                    <a:pt x="472474" y="3185267"/>
                    <a:pt x="495919" y="3153432"/>
                  </a:cubicBezTo>
                  <a:cubicBezTo>
                    <a:pt x="538461" y="3095505"/>
                    <a:pt x="521296" y="3040311"/>
                    <a:pt x="499541" y="2985907"/>
                  </a:cubicBezTo>
                  <a:cubicBezTo>
                    <a:pt x="488276" y="2957871"/>
                    <a:pt x="486838" y="2934028"/>
                    <a:pt x="491640" y="2905697"/>
                  </a:cubicBezTo>
                  <a:cubicBezTo>
                    <a:pt x="502898" y="2840071"/>
                    <a:pt x="547705" y="2792141"/>
                    <a:pt x="586592" y="2746325"/>
                  </a:cubicBezTo>
                  <a:cubicBezTo>
                    <a:pt x="619786" y="2707275"/>
                    <a:pt x="636305" y="2665661"/>
                    <a:pt x="647211" y="2620857"/>
                  </a:cubicBezTo>
                  <a:cubicBezTo>
                    <a:pt x="661216" y="2564298"/>
                    <a:pt x="648982" y="2522027"/>
                    <a:pt x="598120" y="2501248"/>
                  </a:cubicBezTo>
                  <a:cubicBezTo>
                    <a:pt x="583733" y="2495506"/>
                    <a:pt x="566431" y="2484521"/>
                    <a:pt x="560897" y="2471368"/>
                  </a:cubicBezTo>
                  <a:cubicBezTo>
                    <a:pt x="533469" y="2407931"/>
                    <a:pt x="496686" y="2344634"/>
                    <a:pt x="506928" y="2272389"/>
                  </a:cubicBezTo>
                  <a:cubicBezTo>
                    <a:pt x="520879" y="2172517"/>
                    <a:pt x="509052" y="2077807"/>
                    <a:pt x="474122" y="1983284"/>
                  </a:cubicBezTo>
                  <a:cubicBezTo>
                    <a:pt x="417537" y="1829959"/>
                    <a:pt x="358639" y="1676886"/>
                    <a:pt x="349180" y="1510207"/>
                  </a:cubicBezTo>
                  <a:cubicBezTo>
                    <a:pt x="347619" y="1482573"/>
                    <a:pt x="326399" y="1451821"/>
                    <a:pt x="306451" y="1430003"/>
                  </a:cubicBezTo>
                  <a:cubicBezTo>
                    <a:pt x="268511" y="1388202"/>
                    <a:pt x="266127" y="1390512"/>
                    <a:pt x="287747" y="1336633"/>
                  </a:cubicBezTo>
                  <a:cubicBezTo>
                    <a:pt x="293070" y="1323756"/>
                    <a:pt x="295470" y="1308272"/>
                    <a:pt x="304326" y="1298229"/>
                  </a:cubicBezTo>
                  <a:cubicBezTo>
                    <a:pt x="349361" y="1247057"/>
                    <a:pt x="331041" y="1191986"/>
                    <a:pt x="317671" y="1136667"/>
                  </a:cubicBezTo>
                  <a:cubicBezTo>
                    <a:pt x="315148" y="1126990"/>
                    <a:pt x="311827" y="1115354"/>
                    <a:pt x="314959" y="1106522"/>
                  </a:cubicBezTo>
                  <a:cubicBezTo>
                    <a:pt x="329032" y="1066641"/>
                    <a:pt x="319157" y="1035231"/>
                    <a:pt x="290675" y="1004980"/>
                  </a:cubicBezTo>
                  <a:cubicBezTo>
                    <a:pt x="266138" y="978690"/>
                    <a:pt x="249805" y="947108"/>
                    <a:pt x="272712" y="910357"/>
                  </a:cubicBezTo>
                  <a:cubicBezTo>
                    <a:pt x="323486" y="828702"/>
                    <a:pt x="317578" y="747981"/>
                    <a:pt x="270963" y="667028"/>
                  </a:cubicBezTo>
                  <a:cubicBezTo>
                    <a:pt x="237707" y="609204"/>
                    <a:pt x="225082" y="549995"/>
                    <a:pt x="244986" y="483131"/>
                  </a:cubicBezTo>
                  <a:cubicBezTo>
                    <a:pt x="252708" y="457408"/>
                    <a:pt x="242285" y="426353"/>
                    <a:pt x="241465" y="397465"/>
                  </a:cubicBezTo>
                  <a:cubicBezTo>
                    <a:pt x="240850" y="381142"/>
                    <a:pt x="239176" y="363176"/>
                    <a:pt x="244890" y="348507"/>
                  </a:cubicBezTo>
                  <a:cubicBezTo>
                    <a:pt x="259350" y="309454"/>
                    <a:pt x="279299" y="272445"/>
                    <a:pt x="293439" y="233141"/>
                  </a:cubicBezTo>
                  <a:cubicBezTo>
                    <a:pt x="300152" y="214256"/>
                    <a:pt x="302437" y="192349"/>
                    <a:pt x="300513" y="172069"/>
                  </a:cubicBezTo>
                  <a:close/>
                </a:path>
              </a:pathLst>
            </a:custGeom>
            <a:solidFill>
              <a:srgbClr val="FFFFFF"/>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2" name="Freeform: Shape 11">
              <a:extLst>
                <a:ext uri="{FF2B5EF4-FFF2-40B4-BE49-F238E27FC236}">
                  <a16:creationId xmlns:a16="http://schemas.microsoft.com/office/drawing/2014/main" id="{97B054CB-4DA3-4EDD-B196-A5DDD1E4E6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1479015" y="0"/>
              <a:ext cx="712985" cy="6858000"/>
            </a:xfrm>
            <a:custGeom>
              <a:avLst/>
              <a:gdLst>
                <a:gd name="connsiteX0" fmla="*/ 280560 w 712985"/>
                <a:gd name="connsiteY0" fmla="*/ 0 h 6858000"/>
                <a:gd name="connsiteX1" fmla="*/ 712985 w 712985"/>
                <a:gd name="connsiteY1" fmla="*/ 0 h 6858000"/>
                <a:gd name="connsiteX2" fmla="*/ 712985 w 712985"/>
                <a:gd name="connsiteY2" fmla="*/ 6858000 h 6858000"/>
                <a:gd name="connsiteX3" fmla="*/ 372527 w 712985"/>
                <a:gd name="connsiteY3" fmla="*/ 6858000 h 6858000"/>
                <a:gd name="connsiteX4" fmla="*/ 372901 w 712985"/>
                <a:gd name="connsiteY4" fmla="*/ 6835810 h 6858000"/>
                <a:gd name="connsiteX5" fmla="*/ 363017 w 712985"/>
                <a:gd name="connsiteY5" fmla="*/ 6518145 h 6858000"/>
                <a:gd name="connsiteX6" fmla="*/ 310498 w 712985"/>
                <a:gd name="connsiteY6" fmla="*/ 6393936 h 6858000"/>
                <a:gd name="connsiteX7" fmla="*/ 305420 w 712985"/>
                <a:gd name="connsiteY7" fmla="*/ 6355564 h 6858000"/>
                <a:gd name="connsiteX8" fmla="*/ 311030 w 712985"/>
                <a:gd name="connsiteY8" fmla="*/ 6267729 h 6858000"/>
                <a:gd name="connsiteX9" fmla="*/ 281440 w 712985"/>
                <a:gd name="connsiteY9" fmla="*/ 6090959 h 6858000"/>
                <a:gd name="connsiteX10" fmla="*/ 258928 w 712985"/>
                <a:gd name="connsiteY10" fmla="*/ 6026981 h 6858000"/>
                <a:gd name="connsiteX11" fmla="*/ 245105 w 712985"/>
                <a:gd name="connsiteY11" fmla="*/ 5991615 h 6858000"/>
                <a:gd name="connsiteX12" fmla="*/ 197441 w 712985"/>
                <a:gd name="connsiteY12" fmla="*/ 5807458 h 6858000"/>
                <a:gd name="connsiteX13" fmla="*/ 159115 w 712985"/>
                <a:gd name="connsiteY13" fmla="*/ 5727356 h 6858000"/>
                <a:gd name="connsiteX14" fmla="*/ 152306 w 712985"/>
                <a:gd name="connsiteY14" fmla="*/ 5705270 h 6858000"/>
                <a:gd name="connsiteX15" fmla="*/ 150939 w 712985"/>
                <a:gd name="connsiteY15" fmla="*/ 5580441 h 6858000"/>
                <a:gd name="connsiteX16" fmla="*/ 187956 w 712985"/>
                <a:gd name="connsiteY16" fmla="*/ 5482729 h 6858000"/>
                <a:gd name="connsiteX17" fmla="*/ 201902 w 712985"/>
                <a:gd name="connsiteY17" fmla="*/ 5463053 h 6858000"/>
                <a:gd name="connsiteX18" fmla="*/ 168174 w 712985"/>
                <a:gd name="connsiteY18" fmla="*/ 5205662 h 6858000"/>
                <a:gd name="connsiteX19" fmla="*/ 157186 w 712985"/>
                <a:gd name="connsiteY19" fmla="*/ 5166766 h 6858000"/>
                <a:gd name="connsiteX20" fmla="*/ 163999 w 712985"/>
                <a:gd name="connsiteY20" fmla="*/ 4972256 h 6858000"/>
                <a:gd name="connsiteX21" fmla="*/ 163388 w 712985"/>
                <a:gd name="connsiteY21" fmla="*/ 4915833 h 6858000"/>
                <a:gd name="connsiteX22" fmla="*/ 166361 w 712985"/>
                <a:gd name="connsiteY22" fmla="*/ 4712964 h 6858000"/>
                <a:gd name="connsiteX23" fmla="*/ 140122 w 712985"/>
                <a:gd name="connsiteY23" fmla="*/ 4687152 h 6858000"/>
                <a:gd name="connsiteX24" fmla="*/ 73058 w 712985"/>
                <a:gd name="connsiteY24" fmla="*/ 4611951 h 6858000"/>
                <a:gd name="connsiteX25" fmla="*/ 3979 w 712985"/>
                <a:gd name="connsiteY25" fmla="*/ 4456771 h 6858000"/>
                <a:gd name="connsiteX26" fmla="*/ 2091 w 712985"/>
                <a:gd name="connsiteY26" fmla="*/ 4412781 h 6858000"/>
                <a:gd name="connsiteX27" fmla="*/ 75905 w 712985"/>
                <a:gd name="connsiteY27" fmla="*/ 4292897 h 6858000"/>
                <a:gd name="connsiteX28" fmla="*/ 104434 w 712985"/>
                <a:gd name="connsiteY28" fmla="*/ 4235333 h 6858000"/>
                <a:gd name="connsiteX29" fmla="*/ 151065 w 712985"/>
                <a:gd name="connsiteY29" fmla="*/ 4075686 h 6858000"/>
                <a:gd name="connsiteX30" fmla="*/ 161243 w 712985"/>
                <a:gd name="connsiteY30" fmla="*/ 4061695 h 6858000"/>
                <a:gd name="connsiteX31" fmla="*/ 286285 w 712985"/>
                <a:gd name="connsiteY31" fmla="*/ 3933862 h 6858000"/>
                <a:gd name="connsiteX32" fmla="*/ 306926 w 712985"/>
                <a:gd name="connsiteY32" fmla="*/ 3905847 h 6858000"/>
                <a:gd name="connsiteX33" fmla="*/ 340015 w 712985"/>
                <a:gd name="connsiteY33" fmla="*/ 3871199 h 6858000"/>
                <a:gd name="connsiteX34" fmla="*/ 400111 w 712985"/>
                <a:gd name="connsiteY34" fmla="*/ 3767743 h 6858000"/>
                <a:gd name="connsiteX35" fmla="*/ 409694 w 712985"/>
                <a:gd name="connsiteY35" fmla="*/ 3646690 h 6858000"/>
                <a:gd name="connsiteX36" fmla="*/ 428447 w 712985"/>
                <a:gd name="connsiteY36" fmla="*/ 3499752 h 6858000"/>
                <a:gd name="connsiteX37" fmla="*/ 445033 w 712985"/>
                <a:gd name="connsiteY37" fmla="*/ 3437349 h 6858000"/>
                <a:gd name="connsiteX38" fmla="*/ 471431 w 712985"/>
                <a:gd name="connsiteY38" fmla="*/ 3272018 h 6858000"/>
                <a:gd name="connsiteX39" fmla="*/ 495919 w 712985"/>
                <a:gd name="connsiteY39" fmla="*/ 3153432 h 6858000"/>
                <a:gd name="connsiteX40" fmla="*/ 499541 w 712985"/>
                <a:gd name="connsiteY40" fmla="*/ 2985907 h 6858000"/>
                <a:gd name="connsiteX41" fmla="*/ 491640 w 712985"/>
                <a:gd name="connsiteY41" fmla="*/ 2905697 h 6858000"/>
                <a:gd name="connsiteX42" fmla="*/ 586592 w 712985"/>
                <a:gd name="connsiteY42" fmla="*/ 2746325 h 6858000"/>
                <a:gd name="connsiteX43" fmla="*/ 647211 w 712985"/>
                <a:gd name="connsiteY43" fmla="*/ 2620857 h 6858000"/>
                <a:gd name="connsiteX44" fmla="*/ 598120 w 712985"/>
                <a:gd name="connsiteY44" fmla="*/ 2501248 h 6858000"/>
                <a:gd name="connsiteX45" fmla="*/ 560897 w 712985"/>
                <a:gd name="connsiteY45" fmla="*/ 2471368 h 6858000"/>
                <a:gd name="connsiteX46" fmla="*/ 506928 w 712985"/>
                <a:gd name="connsiteY46" fmla="*/ 2272389 h 6858000"/>
                <a:gd name="connsiteX47" fmla="*/ 474122 w 712985"/>
                <a:gd name="connsiteY47" fmla="*/ 1983284 h 6858000"/>
                <a:gd name="connsiteX48" fmla="*/ 349180 w 712985"/>
                <a:gd name="connsiteY48" fmla="*/ 1510207 h 6858000"/>
                <a:gd name="connsiteX49" fmla="*/ 306451 w 712985"/>
                <a:gd name="connsiteY49" fmla="*/ 1430003 h 6858000"/>
                <a:gd name="connsiteX50" fmla="*/ 287747 w 712985"/>
                <a:gd name="connsiteY50" fmla="*/ 1336633 h 6858000"/>
                <a:gd name="connsiteX51" fmla="*/ 304326 w 712985"/>
                <a:gd name="connsiteY51" fmla="*/ 1298229 h 6858000"/>
                <a:gd name="connsiteX52" fmla="*/ 317671 w 712985"/>
                <a:gd name="connsiteY52" fmla="*/ 1136667 h 6858000"/>
                <a:gd name="connsiteX53" fmla="*/ 314959 w 712985"/>
                <a:gd name="connsiteY53" fmla="*/ 1106522 h 6858000"/>
                <a:gd name="connsiteX54" fmla="*/ 290675 w 712985"/>
                <a:gd name="connsiteY54" fmla="*/ 1004980 h 6858000"/>
                <a:gd name="connsiteX55" fmla="*/ 272712 w 712985"/>
                <a:gd name="connsiteY55" fmla="*/ 910357 h 6858000"/>
                <a:gd name="connsiteX56" fmla="*/ 270963 w 712985"/>
                <a:gd name="connsiteY56" fmla="*/ 667028 h 6858000"/>
                <a:gd name="connsiteX57" fmla="*/ 244986 w 712985"/>
                <a:gd name="connsiteY57" fmla="*/ 483131 h 6858000"/>
                <a:gd name="connsiteX58" fmla="*/ 241465 w 712985"/>
                <a:gd name="connsiteY58" fmla="*/ 397465 h 6858000"/>
                <a:gd name="connsiteX59" fmla="*/ 244890 w 712985"/>
                <a:gd name="connsiteY59" fmla="*/ 348507 h 6858000"/>
                <a:gd name="connsiteX60" fmla="*/ 293439 w 712985"/>
                <a:gd name="connsiteY60" fmla="*/ 233141 h 6858000"/>
                <a:gd name="connsiteX61" fmla="*/ 300513 w 712985"/>
                <a:gd name="connsiteY61" fmla="*/ 172069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Lst>
              <a:rect l="l" t="t" r="r" b="b"/>
              <a:pathLst>
                <a:path w="712985" h="6858000">
                  <a:moveTo>
                    <a:pt x="280560" y="0"/>
                  </a:moveTo>
                  <a:lnTo>
                    <a:pt x="712985" y="0"/>
                  </a:lnTo>
                  <a:lnTo>
                    <a:pt x="712985" y="6858000"/>
                  </a:lnTo>
                  <a:lnTo>
                    <a:pt x="372527" y="6858000"/>
                  </a:lnTo>
                  <a:lnTo>
                    <a:pt x="372901" y="6835810"/>
                  </a:lnTo>
                  <a:cubicBezTo>
                    <a:pt x="343741" y="6729822"/>
                    <a:pt x="373381" y="6623551"/>
                    <a:pt x="363017" y="6518145"/>
                  </a:cubicBezTo>
                  <a:cubicBezTo>
                    <a:pt x="358372" y="6470360"/>
                    <a:pt x="362468" y="6422202"/>
                    <a:pt x="310498" y="6393936"/>
                  </a:cubicBezTo>
                  <a:cubicBezTo>
                    <a:pt x="303659" y="6390296"/>
                    <a:pt x="304819" y="6368800"/>
                    <a:pt x="305420" y="6355564"/>
                  </a:cubicBezTo>
                  <a:cubicBezTo>
                    <a:pt x="306594" y="6326166"/>
                    <a:pt x="314451" y="6296329"/>
                    <a:pt x="311030" y="6267729"/>
                  </a:cubicBezTo>
                  <a:cubicBezTo>
                    <a:pt x="304253" y="6208466"/>
                    <a:pt x="293104" y="6149393"/>
                    <a:pt x="281440" y="6090959"/>
                  </a:cubicBezTo>
                  <a:cubicBezTo>
                    <a:pt x="276978" y="6068911"/>
                    <a:pt x="266829" y="6048361"/>
                    <a:pt x="258928" y="6026981"/>
                  </a:cubicBezTo>
                  <a:cubicBezTo>
                    <a:pt x="254416" y="6015184"/>
                    <a:pt x="244605" y="6003083"/>
                    <a:pt x="245105" y="5991615"/>
                  </a:cubicBezTo>
                  <a:cubicBezTo>
                    <a:pt x="248075" y="5925141"/>
                    <a:pt x="216651" y="5867990"/>
                    <a:pt x="197441" y="5807458"/>
                  </a:cubicBezTo>
                  <a:cubicBezTo>
                    <a:pt x="188523" y="5779456"/>
                    <a:pt x="171697" y="5754078"/>
                    <a:pt x="159115" y="5727356"/>
                  </a:cubicBezTo>
                  <a:cubicBezTo>
                    <a:pt x="155717" y="5720411"/>
                    <a:pt x="152517" y="5712566"/>
                    <a:pt x="152306" y="5705270"/>
                  </a:cubicBezTo>
                  <a:cubicBezTo>
                    <a:pt x="151252" y="5663532"/>
                    <a:pt x="151674" y="5621922"/>
                    <a:pt x="150939" y="5580441"/>
                  </a:cubicBezTo>
                  <a:cubicBezTo>
                    <a:pt x="150326" y="5542748"/>
                    <a:pt x="147369" y="5505023"/>
                    <a:pt x="187956" y="5482729"/>
                  </a:cubicBezTo>
                  <a:cubicBezTo>
                    <a:pt x="194324" y="5479395"/>
                    <a:pt x="198291" y="5470181"/>
                    <a:pt x="201902" y="5463053"/>
                  </a:cubicBezTo>
                  <a:cubicBezTo>
                    <a:pt x="257480" y="5353065"/>
                    <a:pt x="249730" y="5298303"/>
                    <a:pt x="168174" y="5205662"/>
                  </a:cubicBezTo>
                  <a:cubicBezTo>
                    <a:pt x="159805" y="5196040"/>
                    <a:pt x="152161" y="5174340"/>
                    <a:pt x="157186" y="5166766"/>
                  </a:cubicBezTo>
                  <a:cubicBezTo>
                    <a:pt x="198743" y="5102508"/>
                    <a:pt x="186477" y="5038579"/>
                    <a:pt x="163999" y="4972256"/>
                  </a:cubicBezTo>
                  <a:cubicBezTo>
                    <a:pt x="158020" y="4955056"/>
                    <a:pt x="155299" y="4930181"/>
                    <a:pt x="163388" y="4915833"/>
                  </a:cubicBezTo>
                  <a:cubicBezTo>
                    <a:pt x="200708" y="4847649"/>
                    <a:pt x="186907" y="4780374"/>
                    <a:pt x="166361" y="4712964"/>
                  </a:cubicBezTo>
                  <a:cubicBezTo>
                    <a:pt x="163165" y="4702485"/>
                    <a:pt x="150748" y="4690669"/>
                    <a:pt x="140122" y="4687152"/>
                  </a:cubicBezTo>
                  <a:cubicBezTo>
                    <a:pt x="102452" y="4674589"/>
                    <a:pt x="86917" y="4644970"/>
                    <a:pt x="73058" y="4611951"/>
                  </a:cubicBezTo>
                  <a:cubicBezTo>
                    <a:pt x="50686" y="4559957"/>
                    <a:pt x="25516" y="4509149"/>
                    <a:pt x="3979" y="4456771"/>
                  </a:cubicBezTo>
                  <a:cubicBezTo>
                    <a:pt x="-1236" y="4443877"/>
                    <a:pt x="-726" y="4427139"/>
                    <a:pt x="2091" y="4412781"/>
                  </a:cubicBezTo>
                  <a:cubicBezTo>
                    <a:pt x="11653" y="4363733"/>
                    <a:pt x="45382" y="4329603"/>
                    <a:pt x="75905" y="4292897"/>
                  </a:cubicBezTo>
                  <a:cubicBezTo>
                    <a:pt x="89361" y="4276787"/>
                    <a:pt x="97880" y="4255660"/>
                    <a:pt x="104434" y="4235333"/>
                  </a:cubicBezTo>
                  <a:cubicBezTo>
                    <a:pt x="121200" y="4182569"/>
                    <a:pt x="135523" y="4128901"/>
                    <a:pt x="151065" y="4075686"/>
                  </a:cubicBezTo>
                  <a:cubicBezTo>
                    <a:pt x="152552" y="4070549"/>
                    <a:pt x="157315" y="4065932"/>
                    <a:pt x="161243" y="4061695"/>
                  </a:cubicBezTo>
                  <a:cubicBezTo>
                    <a:pt x="202828" y="4019095"/>
                    <a:pt x="244731" y="3976753"/>
                    <a:pt x="286285" y="3933862"/>
                  </a:cubicBezTo>
                  <a:cubicBezTo>
                    <a:pt x="294168" y="3925683"/>
                    <a:pt x="299393" y="3914571"/>
                    <a:pt x="306926" y="3905847"/>
                  </a:cubicBezTo>
                  <a:cubicBezTo>
                    <a:pt x="317292" y="3893589"/>
                    <a:pt x="326766" y="3878502"/>
                    <a:pt x="340015" y="3871199"/>
                  </a:cubicBezTo>
                  <a:cubicBezTo>
                    <a:pt x="381725" y="3848490"/>
                    <a:pt x="396760" y="3812013"/>
                    <a:pt x="400111" y="3767743"/>
                  </a:cubicBezTo>
                  <a:cubicBezTo>
                    <a:pt x="403294" y="3727294"/>
                    <a:pt x="405323" y="3686973"/>
                    <a:pt x="409694" y="3646690"/>
                  </a:cubicBezTo>
                  <a:cubicBezTo>
                    <a:pt x="414852" y="3597538"/>
                    <a:pt x="420910" y="3548579"/>
                    <a:pt x="428447" y="3499752"/>
                  </a:cubicBezTo>
                  <a:cubicBezTo>
                    <a:pt x="431696" y="3478619"/>
                    <a:pt x="435683" y="3456228"/>
                    <a:pt x="445033" y="3437349"/>
                  </a:cubicBezTo>
                  <a:cubicBezTo>
                    <a:pt x="470858" y="3384475"/>
                    <a:pt x="486179" y="3329236"/>
                    <a:pt x="471431" y="3272018"/>
                  </a:cubicBezTo>
                  <a:cubicBezTo>
                    <a:pt x="459682" y="3226180"/>
                    <a:pt x="472474" y="3185267"/>
                    <a:pt x="495919" y="3153432"/>
                  </a:cubicBezTo>
                  <a:cubicBezTo>
                    <a:pt x="538461" y="3095505"/>
                    <a:pt x="521296" y="3040311"/>
                    <a:pt x="499541" y="2985907"/>
                  </a:cubicBezTo>
                  <a:cubicBezTo>
                    <a:pt x="488276" y="2957871"/>
                    <a:pt x="486838" y="2934028"/>
                    <a:pt x="491640" y="2905697"/>
                  </a:cubicBezTo>
                  <a:cubicBezTo>
                    <a:pt x="502898" y="2840071"/>
                    <a:pt x="547705" y="2792141"/>
                    <a:pt x="586592" y="2746325"/>
                  </a:cubicBezTo>
                  <a:cubicBezTo>
                    <a:pt x="619786" y="2707275"/>
                    <a:pt x="636305" y="2665661"/>
                    <a:pt x="647211" y="2620857"/>
                  </a:cubicBezTo>
                  <a:cubicBezTo>
                    <a:pt x="661216" y="2564298"/>
                    <a:pt x="648982" y="2522027"/>
                    <a:pt x="598120" y="2501248"/>
                  </a:cubicBezTo>
                  <a:cubicBezTo>
                    <a:pt x="583733" y="2495506"/>
                    <a:pt x="566431" y="2484521"/>
                    <a:pt x="560897" y="2471368"/>
                  </a:cubicBezTo>
                  <a:cubicBezTo>
                    <a:pt x="533469" y="2407931"/>
                    <a:pt x="496686" y="2344634"/>
                    <a:pt x="506928" y="2272389"/>
                  </a:cubicBezTo>
                  <a:cubicBezTo>
                    <a:pt x="520879" y="2172517"/>
                    <a:pt x="509052" y="2077807"/>
                    <a:pt x="474122" y="1983284"/>
                  </a:cubicBezTo>
                  <a:cubicBezTo>
                    <a:pt x="417537" y="1829959"/>
                    <a:pt x="358639" y="1676886"/>
                    <a:pt x="349180" y="1510207"/>
                  </a:cubicBezTo>
                  <a:cubicBezTo>
                    <a:pt x="347619" y="1482573"/>
                    <a:pt x="326399" y="1451821"/>
                    <a:pt x="306451" y="1430003"/>
                  </a:cubicBezTo>
                  <a:cubicBezTo>
                    <a:pt x="268511" y="1388202"/>
                    <a:pt x="266127" y="1390512"/>
                    <a:pt x="287747" y="1336633"/>
                  </a:cubicBezTo>
                  <a:cubicBezTo>
                    <a:pt x="293070" y="1323756"/>
                    <a:pt x="295470" y="1308272"/>
                    <a:pt x="304326" y="1298229"/>
                  </a:cubicBezTo>
                  <a:cubicBezTo>
                    <a:pt x="349361" y="1247057"/>
                    <a:pt x="331041" y="1191986"/>
                    <a:pt x="317671" y="1136667"/>
                  </a:cubicBezTo>
                  <a:cubicBezTo>
                    <a:pt x="315148" y="1126990"/>
                    <a:pt x="311827" y="1115354"/>
                    <a:pt x="314959" y="1106522"/>
                  </a:cubicBezTo>
                  <a:cubicBezTo>
                    <a:pt x="329032" y="1066641"/>
                    <a:pt x="319157" y="1035231"/>
                    <a:pt x="290675" y="1004980"/>
                  </a:cubicBezTo>
                  <a:cubicBezTo>
                    <a:pt x="266138" y="978690"/>
                    <a:pt x="249805" y="947108"/>
                    <a:pt x="272712" y="910357"/>
                  </a:cubicBezTo>
                  <a:cubicBezTo>
                    <a:pt x="323486" y="828702"/>
                    <a:pt x="317578" y="747981"/>
                    <a:pt x="270963" y="667028"/>
                  </a:cubicBezTo>
                  <a:cubicBezTo>
                    <a:pt x="237707" y="609204"/>
                    <a:pt x="225082" y="549995"/>
                    <a:pt x="244986" y="483131"/>
                  </a:cubicBezTo>
                  <a:cubicBezTo>
                    <a:pt x="252708" y="457408"/>
                    <a:pt x="242285" y="426353"/>
                    <a:pt x="241465" y="397465"/>
                  </a:cubicBezTo>
                  <a:cubicBezTo>
                    <a:pt x="240850" y="381142"/>
                    <a:pt x="239176" y="363176"/>
                    <a:pt x="244890" y="348507"/>
                  </a:cubicBezTo>
                  <a:cubicBezTo>
                    <a:pt x="259350" y="309454"/>
                    <a:pt x="279299" y="272445"/>
                    <a:pt x="293439" y="233141"/>
                  </a:cubicBezTo>
                  <a:cubicBezTo>
                    <a:pt x="300152" y="214256"/>
                    <a:pt x="302437" y="192349"/>
                    <a:pt x="300513" y="172069"/>
                  </a:cubicBezTo>
                  <a:close/>
                </a:path>
              </a:pathLst>
            </a:custGeom>
            <a:blipFill>
              <a:blip r:embed="rId4">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pic>
        <p:nvPicPr>
          <p:cNvPr id="16" name="Audio 15">
            <a:extLst>
              <a:ext uri="{FF2B5EF4-FFF2-40B4-BE49-F238E27FC236}">
                <a16:creationId xmlns:a16="http://schemas.microsoft.com/office/drawing/2014/main" id="{DD4993D9-68E5-2C70-CB3F-DFD978EA9D8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559083425"/>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22776"/>
    </mc:Choice>
    <mc:Fallback>
      <p:transition spd="slow" advTm="2277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6"/>
                </p:tgtEl>
              </p:cMediaNode>
            </p:audio>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70419C-844D-515C-AC45-A9718D249441}"/>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Overall Serial Fraction</a:t>
            </a:r>
          </a:p>
        </p:txBody>
      </p:sp>
      <p:pic>
        <p:nvPicPr>
          <p:cNvPr id="4" name="Picture 3">
            <a:extLst>
              <a:ext uri="{FF2B5EF4-FFF2-40B4-BE49-F238E27FC236}">
                <a16:creationId xmlns:a16="http://schemas.microsoft.com/office/drawing/2014/main" id="{A5D7EEFB-4326-FDE5-50DC-16C8AE4BD671}"/>
              </a:ext>
            </a:extLst>
          </p:cNvPr>
          <p:cNvPicPr>
            <a:picLocks noChangeAspect="1"/>
          </p:cNvPicPr>
          <p:nvPr/>
        </p:nvPicPr>
        <p:blipFill>
          <a:blip r:embed="rId5"/>
          <a:stretch>
            <a:fillRect/>
          </a:stretch>
        </p:blipFill>
        <p:spPr>
          <a:xfrm>
            <a:off x="2434166" y="1675227"/>
            <a:ext cx="7323667" cy="4394199"/>
          </a:xfrm>
          <a:prstGeom prst="rect">
            <a:avLst/>
          </a:prstGeom>
        </p:spPr>
      </p:pic>
      <p:pic>
        <p:nvPicPr>
          <p:cNvPr id="11" name="Audio 10">
            <a:extLst>
              <a:ext uri="{FF2B5EF4-FFF2-40B4-BE49-F238E27FC236}">
                <a16:creationId xmlns:a16="http://schemas.microsoft.com/office/drawing/2014/main" id="{C07A9DDF-03AF-3A78-5EB8-35122D7DE52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404516533"/>
      </p:ext>
    </p:extLst>
  </p:cSld>
  <p:clrMapOvr>
    <a:masterClrMapping/>
  </p:clrMapOvr>
  <mc:AlternateContent xmlns:mc="http://schemas.openxmlformats.org/markup-compatibility/2006">
    <mc:Choice xmlns:p14="http://schemas.microsoft.com/office/powerpoint/2010/main" Requires="p14">
      <p:transition spd="slow" p14:dur="2000" advTm="23928"/>
    </mc:Choice>
    <mc:Fallback>
      <p:transition spd="slow" advTm="239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B7678A5-A24E-A352-77EE-9E7290FC5C30}"/>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Computation Serial Fraction</a:t>
            </a:r>
          </a:p>
        </p:txBody>
      </p:sp>
      <p:pic>
        <p:nvPicPr>
          <p:cNvPr id="4" name="Picture 3">
            <a:extLst>
              <a:ext uri="{FF2B5EF4-FFF2-40B4-BE49-F238E27FC236}">
                <a16:creationId xmlns:a16="http://schemas.microsoft.com/office/drawing/2014/main" id="{80AC985E-3AB3-498D-4AAB-5D5EB2EF7B1E}"/>
              </a:ext>
            </a:extLst>
          </p:cNvPr>
          <p:cNvPicPr>
            <a:picLocks noChangeAspect="1"/>
          </p:cNvPicPr>
          <p:nvPr/>
        </p:nvPicPr>
        <p:blipFill>
          <a:blip r:embed="rId5"/>
          <a:stretch>
            <a:fillRect/>
          </a:stretch>
        </p:blipFill>
        <p:spPr>
          <a:xfrm>
            <a:off x="2434166" y="1675227"/>
            <a:ext cx="7323667" cy="4394199"/>
          </a:xfrm>
          <a:prstGeom prst="rect">
            <a:avLst/>
          </a:prstGeom>
        </p:spPr>
      </p:pic>
      <p:pic>
        <p:nvPicPr>
          <p:cNvPr id="13" name="Audio 12">
            <a:extLst>
              <a:ext uri="{FF2B5EF4-FFF2-40B4-BE49-F238E27FC236}">
                <a16:creationId xmlns:a16="http://schemas.microsoft.com/office/drawing/2014/main" id="{8A73C3FF-DECB-DC92-CDC9-0DA25424104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242790218"/>
      </p:ext>
    </p:extLst>
  </p:cSld>
  <p:clrMapOvr>
    <a:masterClrMapping/>
  </p:clrMapOvr>
  <mc:AlternateContent xmlns:mc="http://schemas.openxmlformats.org/markup-compatibility/2006">
    <mc:Choice xmlns:p14="http://schemas.microsoft.com/office/powerpoint/2010/main" Requires="p14">
      <p:transition spd="slow" p14:dur="2000" advTm="28146"/>
    </mc:Choice>
    <mc:Fallback>
      <p:transition spd="slow" advTm="2814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85F6048-C9B8-38A4-8A67-84B2E8682FEE}"/>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Pthread Implementation</a:t>
            </a:r>
          </a:p>
        </p:txBody>
      </p:sp>
      <p:pic>
        <p:nvPicPr>
          <p:cNvPr id="4" name="Picture 3">
            <a:extLst>
              <a:ext uri="{FF2B5EF4-FFF2-40B4-BE49-F238E27FC236}">
                <a16:creationId xmlns:a16="http://schemas.microsoft.com/office/drawing/2014/main" id="{CA31B97C-6C21-5253-20C4-43DBD5756F00}"/>
              </a:ext>
            </a:extLst>
          </p:cNvPr>
          <p:cNvPicPr>
            <a:picLocks noChangeAspect="1"/>
          </p:cNvPicPr>
          <p:nvPr/>
        </p:nvPicPr>
        <p:blipFill>
          <a:blip r:embed="rId5"/>
          <a:stretch>
            <a:fillRect/>
          </a:stretch>
        </p:blipFill>
        <p:spPr>
          <a:xfrm>
            <a:off x="1945481" y="1396588"/>
            <a:ext cx="8301038" cy="5478684"/>
          </a:xfrm>
          <a:prstGeom prst="rect">
            <a:avLst/>
          </a:prstGeom>
        </p:spPr>
      </p:pic>
      <p:pic>
        <p:nvPicPr>
          <p:cNvPr id="17" name="Audio 16">
            <a:extLst>
              <a:ext uri="{FF2B5EF4-FFF2-40B4-BE49-F238E27FC236}">
                <a16:creationId xmlns:a16="http://schemas.microsoft.com/office/drawing/2014/main" id="{E74AE260-2851-F546-098B-050BC991ADE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4036176473"/>
      </p:ext>
    </p:extLst>
  </p:cSld>
  <p:clrMapOvr>
    <a:masterClrMapping/>
  </p:clrMapOvr>
  <mc:AlternateContent xmlns:mc="http://schemas.openxmlformats.org/markup-compatibility/2006">
    <mc:Choice xmlns:p14="http://schemas.microsoft.com/office/powerpoint/2010/main" Requires="p14">
      <p:transition spd="slow" p14:dur="2000" advTm="61224"/>
    </mc:Choice>
    <mc:Fallback>
      <p:transition spd="slow" advTm="6122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41A94920-7D40-93C4-E3A5-664CFAF10794}"/>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OpenMP Implementation</a:t>
            </a:r>
          </a:p>
        </p:txBody>
      </p:sp>
      <p:pic>
        <p:nvPicPr>
          <p:cNvPr id="4" name="Picture 3">
            <a:extLst>
              <a:ext uri="{FF2B5EF4-FFF2-40B4-BE49-F238E27FC236}">
                <a16:creationId xmlns:a16="http://schemas.microsoft.com/office/drawing/2014/main" id="{CBC22692-2F26-7AE9-473A-647190117A15}"/>
              </a:ext>
            </a:extLst>
          </p:cNvPr>
          <p:cNvPicPr>
            <a:picLocks noChangeAspect="1"/>
          </p:cNvPicPr>
          <p:nvPr/>
        </p:nvPicPr>
        <p:blipFill>
          <a:blip r:embed="rId5"/>
          <a:stretch>
            <a:fillRect/>
          </a:stretch>
        </p:blipFill>
        <p:spPr>
          <a:xfrm>
            <a:off x="643467" y="2168410"/>
            <a:ext cx="10905066" cy="3407833"/>
          </a:xfrm>
          <a:prstGeom prst="rect">
            <a:avLst/>
          </a:prstGeom>
        </p:spPr>
      </p:pic>
      <p:pic>
        <p:nvPicPr>
          <p:cNvPr id="21" name="Audio 20">
            <a:extLst>
              <a:ext uri="{FF2B5EF4-FFF2-40B4-BE49-F238E27FC236}">
                <a16:creationId xmlns:a16="http://schemas.microsoft.com/office/drawing/2014/main" id="{41A70E3A-1349-7488-2C9F-4711C73BA10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66530647"/>
      </p:ext>
    </p:extLst>
  </p:cSld>
  <p:clrMapOvr>
    <a:masterClrMapping/>
  </p:clrMapOvr>
  <mc:AlternateContent xmlns:mc="http://schemas.openxmlformats.org/markup-compatibility/2006">
    <mc:Choice xmlns:p14="http://schemas.microsoft.com/office/powerpoint/2010/main" Requires="p14">
      <p:transition spd="slow" p14:dur="2000" advTm="28818"/>
    </mc:Choice>
    <mc:Fallback>
      <p:transition spd="slow" advTm="288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6D09588-9668-4D38-8AD4-C27CF2B2D4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295877E-3671-7165-40BB-88B7D0E9613B}"/>
              </a:ext>
            </a:extLst>
          </p:cNvPr>
          <p:cNvSpPr>
            <a:spLocks noGrp="1"/>
          </p:cNvSpPr>
          <p:nvPr>
            <p:ph type="title"/>
          </p:nvPr>
        </p:nvSpPr>
        <p:spPr>
          <a:xfrm>
            <a:off x="838199" y="1498512"/>
            <a:ext cx="8740774" cy="1323439"/>
          </a:xfrm>
        </p:spPr>
        <p:txBody>
          <a:bodyPr anchor="t">
            <a:normAutofit/>
          </a:bodyPr>
          <a:lstStyle/>
          <a:p>
            <a:r>
              <a:rPr lang="en-US" sz="4000"/>
              <a:t>Result Gathering and Plotting</a:t>
            </a:r>
          </a:p>
        </p:txBody>
      </p:sp>
      <p:sp>
        <p:nvSpPr>
          <p:cNvPr id="3" name="Content Placeholder 2">
            <a:extLst>
              <a:ext uri="{FF2B5EF4-FFF2-40B4-BE49-F238E27FC236}">
                <a16:creationId xmlns:a16="http://schemas.microsoft.com/office/drawing/2014/main" id="{98142F92-11AF-DCC1-2962-B5F3521CA3BE}"/>
              </a:ext>
            </a:extLst>
          </p:cNvPr>
          <p:cNvSpPr>
            <a:spLocks noGrp="1"/>
          </p:cNvSpPr>
          <p:nvPr>
            <p:ph idx="1"/>
          </p:nvPr>
        </p:nvSpPr>
        <p:spPr>
          <a:xfrm>
            <a:off x="838199" y="3003160"/>
            <a:ext cx="8740775" cy="2454300"/>
          </a:xfrm>
        </p:spPr>
        <p:txBody>
          <a:bodyPr>
            <a:normAutofit/>
          </a:bodyPr>
          <a:lstStyle/>
          <a:p>
            <a:r>
              <a:rPr lang="en-US" sz="2400">
                <a:solidFill>
                  <a:schemeClr val="tx1">
                    <a:alpha val="80000"/>
                  </a:schemeClr>
                </a:solidFill>
              </a:rPr>
              <a:t>Ran on Expanse</a:t>
            </a:r>
          </a:p>
          <a:p>
            <a:r>
              <a:rPr lang="en-US" sz="2400">
                <a:solidFill>
                  <a:schemeClr val="tx1">
                    <a:alpha val="80000"/>
                  </a:schemeClr>
                </a:solidFill>
              </a:rPr>
              <a:t>SLURM script</a:t>
            </a:r>
          </a:p>
          <a:p>
            <a:r>
              <a:rPr lang="en-US" sz="2400">
                <a:solidFill>
                  <a:schemeClr val="tx1">
                    <a:alpha val="80000"/>
                  </a:schemeClr>
                </a:solidFill>
              </a:rPr>
              <a:t>Four total python scripts</a:t>
            </a:r>
          </a:p>
          <a:p>
            <a:r>
              <a:rPr lang="en-US" sz="2400">
                <a:solidFill>
                  <a:schemeClr val="tx1">
                    <a:alpha val="80000"/>
                  </a:schemeClr>
                </a:solidFill>
              </a:rPr>
              <a:t>run_all.sh</a:t>
            </a:r>
          </a:p>
          <a:p>
            <a:endParaRPr lang="en-US" sz="2400">
              <a:solidFill>
                <a:schemeClr val="tx1">
                  <a:alpha val="80000"/>
                </a:schemeClr>
              </a:solidFill>
            </a:endParaRPr>
          </a:p>
        </p:txBody>
      </p:sp>
      <p:grpSp>
        <p:nvGrpSpPr>
          <p:cNvPr id="10" name="Group 9">
            <a:extLst>
              <a:ext uri="{FF2B5EF4-FFF2-40B4-BE49-F238E27FC236}">
                <a16:creationId xmlns:a16="http://schemas.microsoft.com/office/drawing/2014/main" id="{95A28492-272D-4814-AE2C-61575C989EA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6142518"/>
            <a:ext cx="10455568" cy="715482"/>
            <a:chOff x="0" y="6142518"/>
            <a:chExt cx="10455568" cy="715482"/>
          </a:xfrm>
          <a:effectLst>
            <a:outerShdw blurRad="381000" dist="152400" dir="16200000" algn="ctr" rotWithShape="0">
              <a:srgbClr val="000000">
                <a:alpha val="10000"/>
              </a:srgbClr>
            </a:outerShdw>
          </a:effectLst>
        </p:grpSpPr>
        <p:sp>
          <p:nvSpPr>
            <p:cNvPr id="11" name="Freeform: Shape 10">
              <a:extLst>
                <a:ext uri="{FF2B5EF4-FFF2-40B4-BE49-F238E27FC236}">
                  <a16:creationId xmlns:a16="http://schemas.microsoft.com/office/drawing/2014/main" id="{4F778866-9933-4309-8E11-F83DDDBB10C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117789" y="6848400"/>
              <a:ext cx="153399" cy="9600"/>
            </a:xfrm>
            <a:custGeom>
              <a:avLst/>
              <a:gdLst>
                <a:gd name="connsiteX0" fmla="*/ 92746 w 153399"/>
                <a:gd name="connsiteY0" fmla="*/ 43 h 9600"/>
                <a:gd name="connsiteX1" fmla="*/ 144918 w 153399"/>
                <a:gd name="connsiteY1" fmla="*/ 6433 h 9600"/>
                <a:gd name="connsiteX2" fmla="*/ 153399 w 153399"/>
                <a:gd name="connsiteY2" fmla="*/ 9600 h 9600"/>
                <a:gd name="connsiteX3" fmla="*/ 0 w 153399"/>
                <a:gd name="connsiteY3" fmla="*/ 9600 h 9600"/>
                <a:gd name="connsiteX4" fmla="*/ 26678 w 153399"/>
                <a:gd name="connsiteY4" fmla="*/ 6286 h 9600"/>
                <a:gd name="connsiteX5" fmla="*/ 92746 w 153399"/>
                <a:gd name="connsiteY5" fmla="*/ 43 h 9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53399" h="9600">
                  <a:moveTo>
                    <a:pt x="92746" y="43"/>
                  </a:moveTo>
                  <a:cubicBezTo>
                    <a:pt x="111004" y="-358"/>
                    <a:pt x="128295" y="2072"/>
                    <a:pt x="144918" y="6433"/>
                  </a:cubicBezTo>
                  <a:lnTo>
                    <a:pt x="153399" y="9600"/>
                  </a:lnTo>
                  <a:lnTo>
                    <a:pt x="0" y="9600"/>
                  </a:lnTo>
                  <a:lnTo>
                    <a:pt x="26678" y="6286"/>
                  </a:lnTo>
                  <a:cubicBezTo>
                    <a:pt x="48667" y="3255"/>
                    <a:pt x="70647" y="552"/>
                    <a:pt x="92746" y="43"/>
                  </a:cubicBezTo>
                  <a:close/>
                </a:path>
              </a:pathLst>
            </a:custGeom>
            <a:blipFill dpi="0" rotWithShape="1">
              <a:blip r:embed="rId5">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nvGrpSpPr>
            <p:cNvPr id="12" name="Group 11">
              <a:extLst>
                <a:ext uri="{FF2B5EF4-FFF2-40B4-BE49-F238E27FC236}">
                  <a16:creationId xmlns:a16="http://schemas.microsoft.com/office/drawing/2014/main" id="{6D21D106-ABCB-4A50-84B3-D35C3B2B67B8}"/>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rot="10800000" flipH="1">
              <a:off x="0" y="6142518"/>
              <a:ext cx="10455568" cy="715481"/>
              <a:chOff x="0" y="0"/>
              <a:chExt cx="10455568" cy="715481"/>
            </a:xfrm>
          </p:grpSpPr>
          <p:sp>
            <p:nvSpPr>
              <p:cNvPr id="13" name="Freeform: Shape 12">
                <a:extLst>
                  <a:ext uri="{FF2B5EF4-FFF2-40B4-BE49-F238E27FC236}">
                    <a16:creationId xmlns:a16="http://schemas.microsoft.com/office/drawing/2014/main" id="{65E4ED97-1207-4104-A25F-8791916BF24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
                <a:ext cx="10455568" cy="715479"/>
              </a:xfrm>
              <a:custGeom>
                <a:avLst/>
                <a:gdLst>
                  <a:gd name="connsiteX0" fmla="*/ 0 w 10455568"/>
                  <a:gd name="connsiteY0" fmla="*/ 0 h 715479"/>
                  <a:gd name="connsiteX1" fmla="*/ 10455568 w 10455568"/>
                  <a:gd name="connsiteY1" fmla="*/ 0 h 715479"/>
                  <a:gd name="connsiteX2" fmla="*/ 10434629 w 10455568"/>
                  <a:gd name="connsiteY2" fmla="*/ 8947 h 715479"/>
                  <a:gd name="connsiteX3" fmla="*/ 10249341 w 10455568"/>
                  <a:gd name="connsiteY3" fmla="*/ 73146 h 715479"/>
                  <a:gd name="connsiteX4" fmla="*/ 10172148 w 10455568"/>
                  <a:gd name="connsiteY4" fmla="*/ 103170 h 715479"/>
                  <a:gd name="connsiteX5" fmla="*/ 9994576 w 10455568"/>
                  <a:gd name="connsiteY5" fmla="*/ 156647 h 715479"/>
                  <a:gd name="connsiteX6" fmla="*/ 9894474 w 10455568"/>
                  <a:gd name="connsiteY6" fmla="*/ 192604 h 715479"/>
                  <a:gd name="connsiteX7" fmla="*/ 9647603 w 10455568"/>
                  <a:gd name="connsiteY7" fmla="*/ 242354 h 715479"/>
                  <a:gd name="connsiteX8" fmla="*/ 9392533 w 10455568"/>
                  <a:gd name="connsiteY8" fmla="*/ 291498 h 715479"/>
                  <a:gd name="connsiteX9" fmla="*/ 9252019 w 10455568"/>
                  <a:gd name="connsiteY9" fmla="*/ 311564 h 715479"/>
                  <a:gd name="connsiteX10" fmla="*/ 9129899 w 10455568"/>
                  <a:gd name="connsiteY10" fmla="*/ 336497 h 715479"/>
                  <a:gd name="connsiteX11" fmla="*/ 9023312 w 10455568"/>
                  <a:gd name="connsiteY11" fmla="*/ 354253 h 715479"/>
                  <a:gd name="connsiteX12" fmla="*/ 8853949 w 10455568"/>
                  <a:gd name="connsiteY12" fmla="*/ 387064 h 715479"/>
                  <a:gd name="connsiteX13" fmla="*/ 8783278 w 10455568"/>
                  <a:gd name="connsiteY13" fmla="*/ 397418 h 715479"/>
                  <a:gd name="connsiteX14" fmla="*/ 8615640 w 10455568"/>
                  <a:gd name="connsiteY14" fmla="*/ 408552 h 715479"/>
                  <a:gd name="connsiteX15" fmla="*/ 8557154 w 10455568"/>
                  <a:gd name="connsiteY15" fmla="*/ 409627 h 715479"/>
                  <a:gd name="connsiteX16" fmla="*/ 8442474 w 10455568"/>
                  <a:gd name="connsiteY16" fmla="*/ 381318 h 715479"/>
                  <a:gd name="connsiteX17" fmla="*/ 8428959 w 10455568"/>
                  <a:gd name="connsiteY17" fmla="*/ 379618 h 715479"/>
                  <a:gd name="connsiteX18" fmla="*/ 8354329 w 10455568"/>
                  <a:gd name="connsiteY18" fmla="*/ 370428 h 715479"/>
                  <a:gd name="connsiteX19" fmla="*/ 8313705 w 10455568"/>
                  <a:gd name="connsiteY19" fmla="*/ 368535 h 715479"/>
                  <a:gd name="connsiteX20" fmla="*/ 8158571 w 10455568"/>
                  <a:gd name="connsiteY20" fmla="*/ 349396 h 715479"/>
                  <a:gd name="connsiteX21" fmla="*/ 8069467 w 10455568"/>
                  <a:gd name="connsiteY21" fmla="*/ 341485 h 715479"/>
                  <a:gd name="connsiteX22" fmla="*/ 7998265 w 10455568"/>
                  <a:gd name="connsiteY22" fmla="*/ 348379 h 715479"/>
                  <a:gd name="connsiteX23" fmla="*/ 7873167 w 10455568"/>
                  <a:gd name="connsiteY23" fmla="*/ 359529 h 715479"/>
                  <a:gd name="connsiteX24" fmla="*/ 7833600 w 10455568"/>
                  <a:gd name="connsiteY24" fmla="*/ 368926 h 715479"/>
                  <a:gd name="connsiteX25" fmla="*/ 7651338 w 10455568"/>
                  <a:gd name="connsiteY25" fmla="*/ 362121 h 715479"/>
                  <a:gd name="connsiteX26" fmla="*/ 7548003 w 10455568"/>
                  <a:gd name="connsiteY26" fmla="*/ 367710 h 715479"/>
                  <a:gd name="connsiteX27" fmla="*/ 7430093 w 10455568"/>
                  <a:gd name="connsiteY27" fmla="*/ 351855 h 715479"/>
                  <a:gd name="connsiteX28" fmla="*/ 7396245 w 10455568"/>
                  <a:gd name="connsiteY28" fmla="*/ 355328 h 715479"/>
                  <a:gd name="connsiteX29" fmla="*/ 7358394 w 10455568"/>
                  <a:gd name="connsiteY29" fmla="*/ 359950 h 715479"/>
                  <a:gd name="connsiteX30" fmla="*/ 7241933 w 10455568"/>
                  <a:gd name="connsiteY30" fmla="*/ 369637 h 715479"/>
                  <a:gd name="connsiteX31" fmla="*/ 7171767 w 10455568"/>
                  <a:gd name="connsiteY31" fmla="*/ 383160 h 715479"/>
                  <a:gd name="connsiteX32" fmla="*/ 7036569 w 10455568"/>
                  <a:gd name="connsiteY32" fmla="*/ 387132 h 715479"/>
                  <a:gd name="connsiteX33" fmla="*/ 6987200 w 10455568"/>
                  <a:gd name="connsiteY33" fmla="*/ 398073 h 715479"/>
                  <a:gd name="connsiteX34" fmla="*/ 6861115 w 10455568"/>
                  <a:gd name="connsiteY34" fmla="*/ 407542 h 715479"/>
                  <a:gd name="connsiteX35" fmla="*/ 6747718 w 10455568"/>
                  <a:gd name="connsiteY35" fmla="*/ 410900 h 715479"/>
                  <a:gd name="connsiteX36" fmla="*/ 6638839 w 10455568"/>
                  <a:gd name="connsiteY36" fmla="*/ 420654 h 715479"/>
                  <a:gd name="connsiteX37" fmla="*/ 6561486 w 10455568"/>
                  <a:gd name="connsiteY37" fmla="*/ 435540 h 715479"/>
                  <a:gd name="connsiteX38" fmla="*/ 6477200 w 10455568"/>
                  <a:gd name="connsiteY38" fmla="*/ 447113 h 715479"/>
                  <a:gd name="connsiteX39" fmla="*/ 6246111 w 10455568"/>
                  <a:gd name="connsiteY39" fmla="*/ 497537 h 715479"/>
                  <a:gd name="connsiteX40" fmla="*/ 6202328 w 10455568"/>
                  <a:gd name="connsiteY40" fmla="*/ 492074 h 715479"/>
                  <a:gd name="connsiteX41" fmla="*/ 5956458 w 10455568"/>
                  <a:gd name="connsiteY41" fmla="*/ 500965 h 715479"/>
                  <a:gd name="connsiteX42" fmla="*/ 5903139 w 10455568"/>
                  <a:gd name="connsiteY42" fmla="*/ 505186 h 715479"/>
                  <a:gd name="connsiteX43" fmla="*/ 5757547 w 10455568"/>
                  <a:gd name="connsiteY43" fmla="*/ 480730 h 715479"/>
                  <a:gd name="connsiteX44" fmla="*/ 5540270 w 10455568"/>
                  <a:gd name="connsiteY44" fmla="*/ 550023 h 715479"/>
                  <a:gd name="connsiteX45" fmla="*/ 5338128 w 10455568"/>
                  <a:gd name="connsiteY45" fmla="*/ 631974 h 715479"/>
                  <a:gd name="connsiteX46" fmla="*/ 5312622 w 10455568"/>
                  <a:gd name="connsiteY46" fmla="*/ 642454 h 715479"/>
                  <a:gd name="connsiteX47" fmla="*/ 5239393 w 10455568"/>
                  <a:gd name="connsiteY47" fmla="*/ 662307 h 715479"/>
                  <a:gd name="connsiteX48" fmla="*/ 5147821 w 10455568"/>
                  <a:gd name="connsiteY48" fmla="*/ 673791 h 715479"/>
                  <a:gd name="connsiteX49" fmla="*/ 5032111 w 10455568"/>
                  <a:gd name="connsiteY49" fmla="*/ 694497 h 715479"/>
                  <a:gd name="connsiteX50" fmla="*/ 4937648 w 10455568"/>
                  <a:gd name="connsiteY50" fmla="*/ 684913 h 715479"/>
                  <a:gd name="connsiteX51" fmla="*/ 4805529 w 10455568"/>
                  <a:gd name="connsiteY51" fmla="*/ 670032 h 715479"/>
                  <a:gd name="connsiteX52" fmla="*/ 4681029 w 10455568"/>
                  <a:gd name="connsiteY52" fmla="*/ 655792 h 715479"/>
                  <a:gd name="connsiteX53" fmla="*/ 4643990 w 10455568"/>
                  <a:gd name="connsiteY53" fmla="*/ 685120 h 715479"/>
                  <a:gd name="connsiteX54" fmla="*/ 4585542 w 10455568"/>
                  <a:gd name="connsiteY54" fmla="*/ 712411 h 715479"/>
                  <a:gd name="connsiteX55" fmla="*/ 4516947 w 10455568"/>
                  <a:gd name="connsiteY55" fmla="*/ 689117 h 715479"/>
                  <a:gd name="connsiteX56" fmla="*/ 4356995 w 10455568"/>
                  <a:gd name="connsiteY56" fmla="*/ 642048 h 715479"/>
                  <a:gd name="connsiteX57" fmla="*/ 4258219 w 10455568"/>
                  <a:gd name="connsiteY57" fmla="*/ 646156 h 715479"/>
                  <a:gd name="connsiteX58" fmla="*/ 4042233 w 10455568"/>
                  <a:gd name="connsiteY58" fmla="*/ 636117 h 715479"/>
                  <a:gd name="connsiteX59" fmla="*/ 3899777 w 10455568"/>
                  <a:gd name="connsiteY59" fmla="*/ 610576 h 715479"/>
                  <a:gd name="connsiteX60" fmla="*/ 3796441 w 10455568"/>
                  <a:gd name="connsiteY60" fmla="*/ 577707 h 715479"/>
                  <a:gd name="connsiteX61" fmla="*/ 3648774 w 10455568"/>
                  <a:gd name="connsiteY61" fmla="*/ 535623 h 715479"/>
                  <a:gd name="connsiteX62" fmla="*/ 3502227 w 10455568"/>
                  <a:gd name="connsiteY62" fmla="*/ 518518 h 715479"/>
                  <a:gd name="connsiteX63" fmla="*/ 3395228 w 10455568"/>
                  <a:gd name="connsiteY63" fmla="*/ 491723 h 715479"/>
                  <a:gd name="connsiteX64" fmla="*/ 3265757 w 10455568"/>
                  <a:gd name="connsiteY64" fmla="*/ 477242 h 715479"/>
                  <a:gd name="connsiteX65" fmla="*/ 3158404 w 10455568"/>
                  <a:gd name="connsiteY65" fmla="*/ 483689 h 715479"/>
                  <a:gd name="connsiteX66" fmla="*/ 2990483 w 10455568"/>
                  <a:gd name="connsiteY66" fmla="*/ 499212 h 715479"/>
                  <a:gd name="connsiteX67" fmla="*/ 2779802 w 10455568"/>
                  <a:gd name="connsiteY67" fmla="*/ 443069 h 715479"/>
                  <a:gd name="connsiteX68" fmla="*/ 2695508 w 10455568"/>
                  <a:gd name="connsiteY68" fmla="*/ 433082 h 715479"/>
                  <a:gd name="connsiteX69" fmla="*/ 2616713 w 10455568"/>
                  <a:gd name="connsiteY69" fmla="*/ 431172 h 715479"/>
                  <a:gd name="connsiteX70" fmla="*/ 2447364 w 10455568"/>
                  <a:gd name="connsiteY70" fmla="*/ 395810 h 715479"/>
                  <a:gd name="connsiteX71" fmla="*/ 2378751 w 10455568"/>
                  <a:gd name="connsiteY71" fmla="*/ 385044 h 715479"/>
                  <a:gd name="connsiteX72" fmla="*/ 2284230 w 10455568"/>
                  <a:gd name="connsiteY72" fmla="*/ 391782 h 715479"/>
                  <a:gd name="connsiteX73" fmla="*/ 2110801 w 10455568"/>
                  <a:gd name="connsiteY73" fmla="*/ 382042 h 715479"/>
                  <a:gd name="connsiteX74" fmla="*/ 1934854 w 10455568"/>
                  <a:gd name="connsiteY74" fmla="*/ 331108 h 715479"/>
                  <a:gd name="connsiteX75" fmla="*/ 1862479 w 10455568"/>
                  <a:gd name="connsiteY75" fmla="*/ 342158 h 715479"/>
                  <a:gd name="connsiteX76" fmla="*/ 1836283 w 10455568"/>
                  <a:gd name="connsiteY76" fmla="*/ 342488 h 715479"/>
                  <a:gd name="connsiteX77" fmla="*/ 1599327 w 10455568"/>
                  <a:gd name="connsiteY77" fmla="*/ 323970 h 715479"/>
                  <a:gd name="connsiteX78" fmla="*/ 1575578 w 10455568"/>
                  <a:gd name="connsiteY78" fmla="*/ 321802 h 715479"/>
                  <a:gd name="connsiteX79" fmla="*/ 1463288 w 10455568"/>
                  <a:gd name="connsiteY79" fmla="*/ 298576 h 715479"/>
                  <a:gd name="connsiteX80" fmla="*/ 1184165 w 10455568"/>
                  <a:gd name="connsiteY80" fmla="*/ 298373 h 715479"/>
                  <a:gd name="connsiteX81" fmla="*/ 1166899 w 10455568"/>
                  <a:gd name="connsiteY81" fmla="*/ 297220 h 715479"/>
                  <a:gd name="connsiteX82" fmla="*/ 1074855 w 10455568"/>
                  <a:gd name="connsiteY82" fmla="*/ 318934 h 715479"/>
                  <a:gd name="connsiteX83" fmla="*/ 1030232 w 10455568"/>
                  <a:gd name="connsiteY83" fmla="*/ 343829 h 715479"/>
                  <a:gd name="connsiteX84" fmla="*/ 959854 w 10455568"/>
                  <a:gd name="connsiteY84" fmla="*/ 371351 h 715479"/>
                  <a:gd name="connsiteX85" fmla="*/ 887350 w 10455568"/>
                  <a:gd name="connsiteY85" fmla="*/ 384742 h 715479"/>
                  <a:gd name="connsiteX86" fmla="*/ 762349 w 10455568"/>
                  <a:gd name="connsiteY86" fmla="*/ 358882 h 715479"/>
                  <a:gd name="connsiteX87" fmla="*/ 717454 w 10455568"/>
                  <a:gd name="connsiteY87" fmla="*/ 358448 h 715479"/>
                  <a:gd name="connsiteX88" fmla="*/ 616859 w 10455568"/>
                  <a:gd name="connsiteY88" fmla="*/ 348700 h 715479"/>
                  <a:gd name="connsiteX89" fmla="*/ 529939 w 10455568"/>
                  <a:gd name="connsiteY89" fmla="*/ 355789 h 715479"/>
                  <a:gd name="connsiteX90" fmla="*/ 461851 w 10455568"/>
                  <a:gd name="connsiteY90" fmla="*/ 386945 h 715479"/>
                  <a:gd name="connsiteX91" fmla="*/ 360707 w 10455568"/>
                  <a:gd name="connsiteY91" fmla="*/ 399082 h 715479"/>
                  <a:gd name="connsiteX92" fmla="*/ 293863 w 10455568"/>
                  <a:gd name="connsiteY92" fmla="*/ 384410 h 715479"/>
                  <a:gd name="connsiteX93" fmla="*/ 280347 w 10455568"/>
                  <a:gd name="connsiteY93" fmla="*/ 382711 h 715479"/>
                  <a:gd name="connsiteX94" fmla="*/ 108881 w 10455568"/>
                  <a:gd name="connsiteY94" fmla="*/ 393231 h 715479"/>
                  <a:gd name="connsiteX95" fmla="*/ 53435 w 10455568"/>
                  <a:gd name="connsiteY95" fmla="*/ 397222 h 715479"/>
                  <a:gd name="connsiteX96" fmla="*/ 0 w 10455568"/>
                  <a:gd name="connsiteY96" fmla="*/ 409348 h 715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10455568" h="715479">
                    <a:moveTo>
                      <a:pt x="0" y="0"/>
                    </a:moveTo>
                    <a:lnTo>
                      <a:pt x="10455568" y="0"/>
                    </a:lnTo>
                    <a:lnTo>
                      <a:pt x="10434629" y="8947"/>
                    </a:lnTo>
                    <a:cubicBezTo>
                      <a:pt x="10373917" y="32898"/>
                      <a:pt x="10311087" y="51455"/>
                      <a:pt x="10249341" y="73146"/>
                    </a:cubicBezTo>
                    <a:cubicBezTo>
                      <a:pt x="10223176" y="82504"/>
                      <a:pt x="10198388" y="94974"/>
                      <a:pt x="10172148" y="103170"/>
                    </a:cubicBezTo>
                    <a:cubicBezTo>
                      <a:pt x="10113395" y="121743"/>
                      <a:pt x="10053617" y="138053"/>
                      <a:pt x="9994576" y="156647"/>
                    </a:cubicBezTo>
                    <a:cubicBezTo>
                      <a:pt x="9960929" y="167389"/>
                      <a:pt x="9928899" y="184724"/>
                      <a:pt x="9894474" y="192604"/>
                    </a:cubicBezTo>
                    <a:cubicBezTo>
                      <a:pt x="9812718" y="211289"/>
                      <a:pt x="9730121" y="226242"/>
                      <a:pt x="9647603" y="242354"/>
                    </a:cubicBezTo>
                    <a:cubicBezTo>
                      <a:pt x="9562500" y="258935"/>
                      <a:pt x="9477721" y="276078"/>
                      <a:pt x="9392533" y="291498"/>
                    </a:cubicBezTo>
                    <a:cubicBezTo>
                      <a:pt x="9345891" y="299632"/>
                      <a:pt x="9298681" y="303723"/>
                      <a:pt x="9252019" y="311564"/>
                    </a:cubicBezTo>
                    <a:cubicBezTo>
                      <a:pt x="9211115" y="318433"/>
                      <a:pt x="9170740" y="328758"/>
                      <a:pt x="9129899" y="336497"/>
                    </a:cubicBezTo>
                    <a:cubicBezTo>
                      <a:pt x="9094507" y="342987"/>
                      <a:pt x="9058706" y="347759"/>
                      <a:pt x="9023312" y="354253"/>
                    </a:cubicBezTo>
                    <a:cubicBezTo>
                      <a:pt x="8966639" y="364814"/>
                      <a:pt x="8910315" y="376230"/>
                      <a:pt x="8853949" y="387064"/>
                    </a:cubicBezTo>
                    <a:cubicBezTo>
                      <a:pt x="8830350" y="391295"/>
                      <a:pt x="8805902" y="400245"/>
                      <a:pt x="8783278" y="397418"/>
                    </a:cubicBezTo>
                    <a:cubicBezTo>
                      <a:pt x="8726267" y="390232"/>
                      <a:pt x="8671093" y="397198"/>
                      <a:pt x="8615640" y="408552"/>
                    </a:cubicBezTo>
                    <a:cubicBezTo>
                      <a:pt x="8596680" y="412471"/>
                      <a:pt x="8576049" y="413291"/>
                      <a:pt x="8557154" y="409627"/>
                    </a:cubicBezTo>
                    <a:cubicBezTo>
                      <a:pt x="8518491" y="402356"/>
                      <a:pt x="8480716" y="390947"/>
                      <a:pt x="8442474" y="381318"/>
                    </a:cubicBezTo>
                    <a:cubicBezTo>
                      <a:pt x="8438313" y="380145"/>
                      <a:pt x="8433365" y="380189"/>
                      <a:pt x="8428959" y="379618"/>
                    </a:cubicBezTo>
                    <a:cubicBezTo>
                      <a:pt x="8403970" y="376366"/>
                      <a:pt x="8379279" y="373098"/>
                      <a:pt x="8354329" y="370428"/>
                    </a:cubicBezTo>
                    <a:cubicBezTo>
                      <a:pt x="8340833" y="369017"/>
                      <a:pt x="8327184" y="369657"/>
                      <a:pt x="8313705" y="368535"/>
                    </a:cubicBezTo>
                    <a:cubicBezTo>
                      <a:pt x="8261532" y="363935"/>
                      <a:pt x="8205623" y="381441"/>
                      <a:pt x="8158571" y="349396"/>
                    </a:cubicBezTo>
                    <a:cubicBezTo>
                      <a:pt x="8128030" y="328752"/>
                      <a:pt x="8100257" y="335890"/>
                      <a:pt x="8069467" y="341485"/>
                    </a:cubicBezTo>
                    <a:cubicBezTo>
                      <a:pt x="8046153" y="345696"/>
                      <a:pt x="8022024" y="346466"/>
                      <a:pt x="7998265" y="348379"/>
                    </a:cubicBezTo>
                    <a:cubicBezTo>
                      <a:pt x="7956565" y="352093"/>
                      <a:pt x="7914826" y="355232"/>
                      <a:pt x="7873167" y="359529"/>
                    </a:cubicBezTo>
                    <a:cubicBezTo>
                      <a:pt x="7859864" y="361016"/>
                      <a:pt x="7846730" y="369197"/>
                      <a:pt x="7833600" y="368926"/>
                    </a:cubicBezTo>
                    <a:cubicBezTo>
                      <a:pt x="7772906" y="367528"/>
                      <a:pt x="7711993" y="362939"/>
                      <a:pt x="7651338" y="362121"/>
                    </a:cubicBezTo>
                    <a:cubicBezTo>
                      <a:pt x="7616924" y="361556"/>
                      <a:pt x="7582209" y="369456"/>
                      <a:pt x="7548003" y="367710"/>
                    </a:cubicBezTo>
                    <a:cubicBezTo>
                      <a:pt x="7508539" y="365739"/>
                      <a:pt x="7469448" y="356458"/>
                      <a:pt x="7430093" y="351855"/>
                    </a:cubicBezTo>
                    <a:cubicBezTo>
                      <a:pt x="7419227" y="350559"/>
                      <a:pt x="7407516" y="353979"/>
                      <a:pt x="7396245" y="355328"/>
                    </a:cubicBezTo>
                    <a:cubicBezTo>
                      <a:pt x="7383524" y="356781"/>
                      <a:pt x="7371134" y="358791"/>
                      <a:pt x="7358394" y="359950"/>
                    </a:cubicBezTo>
                    <a:cubicBezTo>
                      <a:pt x="7319573" y="363179"/>
                      <a:pt x="7280655" y="364958"/>
                      <a:pt x="7241933" y="369637"/>
                    </a:cubicBezTo>
                    <a:cubicBezTo>
                      <a:pt x="7218235" y="372418"/>
                      <a:pt x="7194108" y="386008"/>
                      <a:pt x="7171767" y="383160"/>
                    </a:cubicBezTo>
                    <a:cubicBezTo>
                      <a:pt x="7126248" y="377813"/>
                      <a:pt x="7082583" y="399728"/>
                      <a:pt x="7036569" y="387132"/>
                    </a:cubicBezTo>
                    <a:cubicBezTo>
                      <a:pt x="7022328" y="383442"/>
                      <a:pt x="7003983" y="396347"/>
                      <a:pt x="6987200" y="398073"/>
                    </a:cubicBezTo>
                    <a:cubicBezTo>
                      <a:pt x="6945251" y="402388"/>
                      <a:pt x="6903183" y="404965"/>
                      <a:pt x="6861115" y="407542"/>
                    </a:cubicBezTo>
                    <a:cubicBezTo>
                      <a:pt x="6823394" y="409822"/>
                      <a:pt x="6784520" y="416550"/>
                      <a:pt x="6747718" y="410900"/>
                    </a:cubicBezTo>
                    <a:cubicBezTo>
                      <a:pt x="6709137" y="404791"/>
                      <a:pt x="6674999" y="408284"/>
                      <a:pt x="6638839" y="420654"/>
                    </a:cubicBezTo>
                    <a:cubicBezTo>
                      <a:pt x="6614066" y="429044"/>
                      <a:pt x="6587444" y="431733"/>
                      <a:pt x="6561486" y="435540"/>
                    </a:cubicBezTo>
                    <a:cubicBezTo>
                      <a:pt x="6533513" y="439778"/>
                      <a:pt x="6502069" y="435804"/>
                      <a:pt x="6477200" y="447113"/>
                    </a:cubicBezTo>
                    <a:cubicBezTo>
                      <a:pt x="6403159" y="480713"/>
                      <a:pt x="6325566" y="492119"/>
                      <a:pt x="6246111" y="497537"/>
                    </a:cubicBezTo>
                    <a:cubicBezTo>
                      <a:pt x="6231608" y="498524"/>
                      <a:pt x="6216540" y="495475"/>
                      <a:pt x="6202328" y="492074"/>
                    </a:cubicBezTo>
                    <a:cubicBezTo>
                      <a:pt x="6119346" y="471508"/>
                      <a:pt x="6038018" y="479381"/>
                      <a:pt x="5956458" y="500965"/>
                    </a:cubicBezTo>
                    <a:cubicBezTo>
                      <a:pt x="5939584" y="505613"/>
                      <a:pt x="5920486" y="507499"/>
                      <a:pt x="5903139" y="505186"/>
                    </a:cubicBezTo>
                    <a:cubicBezTo>
                      <a:pt x="5854306" y="498315"/>
                      <a:pt x="5806470" y="484677"/>
                      <a:pt x="5757547" y="480730"/>
                    </a:cubicBezTo>
                    <a:cubicBezTo>
                      <a:pt x="5676701" y="474297"/>
                      <a:pt x="5610121" y="519038"/>
                      <a:pt x="5540270" y="550023"/>
                    </a:cubicBezTo>
                    <a:cubicBezTo>
                      <a:pt x="5473801" y="579316"/>
                      <a:pt x="5419599" y="638949"/>
                      <a:pt x="5338128" y="631974"/>
                    </a:cubicBezTo>
                    <a:cubicBezTo>
                      <a:pt x="5329931" y="631367"/>
                      <a:pt x="5321476" y="639812"/>
                      <a:pt x="5312622" y="642454"/>
                    </a:cubicBezTo>
                    <a:cubicBezTo>
                      <a:pt x="5288350" y="649647"/>
                      <a:pt x="5264155" y="657994"/>
                      <a:pt x="5239393" y="662307"/>
                    </a:cubicBezTo>
                    <a:cubicBezTo>
                      <a:pt x="5209181" y="667862"/>
                      <a:pt x="5178072" y="668817"/>
                      <a:pt x="5147821" y="673791"/>
                    </a:cubicBezTo>
                    <a:cubicBezTo>
                      <a:pt x="5108908" y="679940"/>
                      <a:pt x="5070972" y="691848"/>
                      <a:pt x="5032111" y="694497"/>
                    </a:cubicBezTo>
                    <a:cubicBezTo>
                      <a:pt x="5000793" y="696632"/>
                      <a:pt x="4969032" y="688019"/>
                      <a:pt x="4937648" y="684913"/>
                    </a:cubicBezTo>
                    <a:cubicBezTo>
                      <a:pt x="4893363" y="680649"/>
                      <a:pt x="4845361" y="685962"/>
                      <a:pt x="4805529" y="670032"/>
                    </a:cubicBezTo>
                    <a:cubicBezTo>
                      <a:pt x="4763006" y="653119"/>
                      <a:pt x="4723244" y="646796"/>
                      <a:pt x="4681029" y="655792"/>
                    </a:cubicBezTo>
                    <a:cubicBezTo>
                      <a:pt x="4666957" y="658791"/>
                      <a:pt x="4649519" y="672217"/>
                      <a:pt x="4643990" y="685120"/>
                    </a:cubicBezTo>
                    <a:cubicBezTo>
                      <a:pt x="4631676" y="713928"/>
                      <a:pt x="4612585" y="720184"/>
                      <a:pt x="4585542" y="712411"/>
                    </a:cubicBezTo>
                    <a:cubicBezTo>
                      <a:pt x="4562077" y="705853"/>
                      <a:pt x="4533672" y="703713"/>
                      <a:pt x="4516947" y="689117"/>
                    </a:cubicBezTo>
                    <a:cubicBezTo>
                      <a:pt x="4469552" y="647774"/>
                      <a:pt x="4412904" y="650180"/>
                      <a:pt x="4356995" y="642048"/>
                    </a:cubicBezTo>
                    <a:cubicBezTo>
                      <a:pt x="4322867" y="637088"/>
                      <a:pt x="4291523" y="638934"/>
                      <a:pt x="4258219" y="646156"/>
                    </a:cubicBezTo>
                    <a:cubicBezTo>
                      <a:pt x="4185895" y="662159"/>
                      <a:pt x="4113776" y="651342"/>
                      <a:pt x="4042233" y="636117"/>
                    </a:cubicBezTo>
                    <a:cubicBezTo>
                      <a:pt x="3994923" y="625941"/>
                      <a:pt x="3946812" y="621063"/>
                      <a:pt x="3899777" y="610576"/>
                    </a:cubicBezTo>
                    <a:cubicBezTo>
                      <a:pt x="3864554" y="602488"/>
                      <a:pt x="3829196" y="592371"/>
                      <a:pt x="3796441" y="577707"/>
                    </a:cubicBezTo>
                    <a:cubicBezTo>
                      <a:pt x="3748937" y="556178"/>
                      <a:pt x="3706395" y="521788"/>
                      <a:pt x="3648774" y="535623"/>
                    </a:cubicBezTo>
                    <a:cubicBezTo>
                      <a:pt x="3598036" y="547820"/>
                      <a:pt x="3550396" y="532716"/>
                      <a:pt x="3502227" y="518518"/>
                    </a:cubicBezTo>
                    <a:cubicBezTo>
                      <a:pt x="3466848" y="508111"/>
                      <a:pt x="3431455" y="497410"/>
                      <a:pt x="3395228" y="491723"/>
                    </a:cubicBezTo>
                    <a:cubicBezTo>
                      <a:pt x="3352235" y="485040"/>
                      <a:pt x="3304663" y="492363"/>
                      <a:pt x="3265757" y="477242"/>
                    </a:cubicBezTo>
                    <a:cubicBezTo>
                      <a:pt x="3225052" y="461369"/>
                      <a:pt x="3193136" y="476075"/>
                      <a:pt x="3158404" y="483689"/>
                    </a:cubicBezTo>
                    <a:cubicBezTo>
                      <a:pt x="3102986" y="495623"/>
                      <a:pt x="3048333" y="514498"/>
                      <a:pt x="2990483" y="499212"/>
                    </a:cubicBezTo>
                    <a:cubicBezTo>
                      <a:pt x="2920173" y="480697"/>
                      <a:pt x="2850324" y="460405"/>
                      <a:pt x="2779802" y="443069"/>
                    </a:cubicBezTo>
                    <a:cubicBezTo>
                      <a:pt x="2752548" y="436477"/>
                      <a:pt x="2723606" y="434954"/>
                      <a:pt x="2695508" y="433082"/>
                    </a:cubicBezTo>
                    <a:cubicBezTo>
                      <a:pt x="2668903" y="431690"/>
                      <a:pt x="2637847" y="441965"/>
                      <a:pt x="2616713" y="431172"/>
                    </a:cubicBezTo>
                    <a:cubicBezTo>
                      <a:pt x="2562378" y="403411"/>
                      <a:pt x="2507687" y="391698"/>
                      <a:pt x="2447364" y="395810"/>
                    </a:cubicBezTo>
                    <a:cubicBezTo>
                      <a:pt x="2424744" y="397352"/>
                      <a:pt x="2401814" y="385802"/>
                      <a:pt x="2378751" y="385044"/>
                    </a:cubicBezTo>
                    <a:cubicBezTo>
                      <a:pt x="2347229" y="384281"/>
                      <a:pt x="2310735" y="378901"/>
                      <a:pt x="2284230" y="391782"/>
                    </a:cubicBezTo>
                    <a:cubicBezTo>
                      <a:pt x="2221919" y="422248"/>
                      <a:pt x="2168532" y="404037"/>
                      <a:pt x="2110801" y="382042"/>
                    </a:cubicBezTo>
                    <a:cubicBezTo>
                      <a:pt x="2053961" y="360279"/>
                      <a:pt x="1994577" y="343935"/>
                      <a:pt x="1934854" y="331108"/>
                    </a:cubicBezTo>
                    <a:cubicBezTo>
                      <a:pt x="1912400" y="326519"/>
                      <a:pt x="1886705" y="338470"/>
                      <a:pt x="1862479" y="342158"/>
                    </a:cubicBezTo>
                    <a:cubicBezTo>
                      <a:pt x="1853818" y="343333"/>
                      <a:pt x="1844309" y="344855"/>
                      <a:pt x="1836283" y="342488"/>
                    </a:cubicBezTo>
                    <a:cubicBezTo>
                      <a:pt x="1758698" y="319808"/>
                      <a:pt x="1680403" y="303878"/>
                      <a:pt x="1599327" y="323970"/>
                    </a:cubicBezTo>
                    <a:cubicBezTo>
                      <a:pt x="1591888" y="325937"/>
                      <a:pt x="1583257" y="323319"/>
                      <a:pt x="1575578" y="321802"/>
                    </a:cubicBezTo>
                    <a:cubicBezTo>
                      <a:pt x="1538035" y="313873"/>
                      <a:pt x="1500950" y="299795"/>
                      <a:pt x="1463288" y="298576"/>
                    </a:cubicBezTo>
                    <a:cubicBezTo>
                      <a:pt x="1370438" y="295582"/>
                      <a:pt x="1277384" y="298137"/>
                      <a:pt x="1184165" y="298373"/>
                    </a:cubicBezTo>
                    <a:cubicBezTo>
                      <a:pt x="1178344" y="298480"/>
                      <a:pt x="1172255" y="298896"/>
                      <a:pt x="1166899" y="297220"/>
                    </a:cubicBezTo>
                    <a:cubicBezTo>
                      <a:pt x="1131827" y="287082"/>
                      <a:pt x="1102238" y="293180"/>
                      <a:pt x="1074855" y="318934"/>
                    </a:cubicBezTo>
                    <a:cubicBezTo>
                      <a:pt x="1062808" y="330244"/>
                      <a:pt x="1045783" y="336940"/>
                      <a:pt x="1030232" y="343829"/>
                    </a:cubicBezTo>
                    <a:cubicBezTo>
                      <a:pt x="1007334" y="354132"/>
                      <a:pt x="983839" y="364180"/>
                      <a:pt x="959854" y="371351"/>
                    </a:cubicBezTo>
                    <a:cubicBezTo>
                      <a:pt x="936141" y="378210"/>
                      <a:pt x="910825" y="387219"/>
                      <a:pt x="887350" y="384742"/>
                    </a:cubicBezTo>
                    <a:cubicBezTo>
                      <a:pt x="845096" y="380339"/>
                      <a:pt x="804258" y="366810"/>
                      <a:pt x="762349" y="358882"/>
                    </a:cubicBezTo>
                    <a:cubicBezTo>
                      <a:pt x="747884" y="356082"/>
                      <a:pt x="732263" y="357732"/>
                      <a:pt x="717454" y="358448"/>
                    </a:cubicBezTo>
                    <a:cubicBezTo>
                      <a:pt x="683463" y="359893"/>
                      <a:pt x="649238" y="370675"/>
                      <a:pt x="616859" y="348700"/>
                    </a:cubicBezTo>
                    <a:cubicBezTo>
                      <a:pt x="586900" y="328019"/>
                      <a:pt x="558641" y="336644"/>
                      <a:pt x="529939" y="355789"/>
                    </a:cubicBezTo>
                    <a:cubicBezTo>
                      <a:pt x="509309" y="369433"/>
                      <a:pt x="485605" y="380664"/>
                      <a:pt x="461851" y="386945"/>
                    </a:cubicBezTo>
                    <a:cubicBezTo>
                      <a:pt x="429225" y="395576"/>
                      <a:pt x="396634" y="400422"/>
                      <a:pt x="360707" y="399082"/>
                    </a:cubicBezTo>
                    <a:cubicBezTo>
                      <a:pt x="335299" y="398193"/>
                      <a:pt x="314629" y="398437"/>
                      <a:pt x="293863" y="384410"/>
                    </a:cubicBezTo>
                    <a:cubicBezTo>
                      <a:pt x="290517" y="382308"/>
                      <a:pt x="284678" y="382122"/>
                      <a:pt x="280347" y="382711"/>
                    </a:cubicBezTo>
                    <a:cubicBezTo>
                      <a:pt x="223554" y="391535"/>
                      <a:pt x="166827" y="392780"/>
                      <a:pt x="108881" y="393231"/>
                    </a:cubicBezTo>
                    <a:cubicBezTo>
                      <a:pt x="90460" y="393322"/>
                      <a:pt x="71882" y="394571"/>
                      <a:pt x="53435" y="397222"/>
                    </a:cubicBezTo>
                    <a:lnTo>
                      <a:pt x="0" y="409348"/>
                    </a:lnTo>
                    <a:close/>
                  </a:path>
                </a:pathLst>
              </a:custGeom>
              <a:solidFill>
                <a:schemeClr val="lt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Freeform: Shape 13">
                <a:extLst>
                  <a:ext uri="{FF2B5EF4-FFF2-40B4-BE49-F238E27FC236}">
                    <a16:creationId xmlns:a16="http://schemas.microsoft.com/office/drawing/2014/main" id="{024CB190-EFCD-4B40-9CDD-E3C0EB4B3C2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0455568" cy="715479"/>
              </a:xfrm>
              <a:custGeom>
                <a:avLst/>
                <a:gdLst>
                  <a:gd name="connsiteX0" fmla="*/ 0 w 10455568"/>
                  <a:gd name="connsiteY0" fmla="*/ 0 h 715479"/>
                  <a:gd name="connsiteX1" fmla="*/ 10455568 w 10455568"/>
                  <a:gd name="connsiteY1" fmla="*/ 0 h 715479"/>
                  <a:gd name="connsiteX2" fmla="*/ 10434629 w 10455568"/>
                  <a:gd name="connsiteY2" fmla="*/ 8947 h 715479"/>
                  <a:gd name="connsiteX3" fmla="*/ 10249341 w 10455568"/>
                  <a:gd name="connsiteY3" fmla="*/ 73146 h 715479"/>
                  <a:gd name="connsiteX4" fmla="*/ 10172148 w 10455568"/>
                  <a:gd name="connsiteY4" fmla="*/ 103170 h 715479"/>
                  <a:gd name="connsiteX5" fmla="*/ 9994576 w 10455568"/>
                  <a:gd name="connsiteY5" fmla="*/ 156647 h 715479"/>
                  <a:gd name="connsiteX6" fmla="*/ 9894474 w 10455568"/>
                  <a:gd name="connsiteY6" fmla="*/ 192604 h 715479"/>
                  <a:gd name="connsiteX7" fmla="*/ 9647603 w 10455568"/>
                  <a:gd name="connsiteY7" fmla="*/ 242354 h 715479"/>
                  <a:gd name="connsiteX8" fmla="*/ 9392533 w 10455568"/>
                  <a:gd name="connsiteY8" fmla="*/ 291498 h 715479"/>
                  <a:gd name="connsiteX9" fmla="*/ 9252019 w 10455568"/>
                  <a:gd name="connsiteY9" fmla="*/ 311564 h 715479"/>
                  <a:gd name="connsiteX10" fmla="*/ 9129899 w 10455568"/>
                  <a:gd name="connsiteY10" fmla="*/ 336497 h 715479"/>
                  <a:gd name="connsiteX11" fmla="*/ 9023312 w 10455568"/>
                  <a:gd name="connsiteY11" fmla="*/ 354253 h 715479"/>
                  <a:gd name="connsiteX12" fmla="*/ 8853949 w 10455568"/>
                  <a:gd name="connsiteY12" fmla="*/ 387064 h 715479"/>
                  <a:gd name="connsiteX13" fmla="*/ 8783278 w 10455568"/>
                  <a:gd name="connsiteY13" fmla="*/ 397418 h 715479"/>
                  <a:gd name="connsiteX14" fmla="*/ 8615640 w 10455568"/>
                  <a:gd name="connsiteY14" fmla="*/ 408552 h 715479"/>
                  <a:gd name="connsiteX15" fmla="*/ 8557154 w 10455568"/>
                  <a:gd name="connsiteY15" fmla="*/ 409627 h 715479"/>
                  <a:gd name="connsiteX16" fmla="*/ 8442474 w 10455568"/>
                  <a:gd name="connsiteY16" fmla="*/ 381318 h 715479"/>
                  <a:gd name="connsiteX17" fmla="*/ 8428959 w 10455568"/>
                  <a:gd name="connsiteY17" fmla="*/ 379618 h 715479"/>
                  <a:gd name="connsiteX18" fmla="*/ 8354329 w 10455568"/>
                  <a:gd name="connsiteY18" fmla="*/ 370428 h 715479"/>
                  <a:gd name="connsiteX19" fmla="*/ 8313705 w 10455568"/>
                  <a:gd name="connsiteY19" fmla="*/ 368535 h 715479"/>
                  <a:gd name="connsiteX20" fmla="*/ 8158571 w 10455568"/>
                  <a:gd name="connsiteY20" fmla="*/ 349396 h 715479"/>
                  <a:gd name="connsiteX21" fmla="*/ 8069467 w 10455568"/>
                  <a:gd name="connsiteY21" fmla="*/ 341485 h 715479"/>
                  <a:gd name="connsiteX22" fmla="*/ 7998265 w 10455568"/>
                  <a:gd name="connsiteY22" fmla="*/ 348379 h 715479"/>
                  <a:gd name="connsiteX23" fmla="*/ 7873167 w 10455568"/>
                  <a:gd name="connsiteY23" fmla="*/ 359529 h 715479"/>
                  <a:gd name="connsiteX24" fmla="*/ 7833600 w 10455568"/>
                  <a:gd name="connsiteY24" fmla="*/ 368926 h 715479"/>
                  <a:gd name="connsiteX25" fmla="*/ 7651338 w 10455568"/>
                  <a:gd name="connsiteY25" fmla="*/ 362121 h 715479"/>
                  <a:gd name="connsiteX26" fmla="*/ 7548003 w 10455568"/>
                  <a:gd name="connsiteY26" fmla="*/ 367710 h 715479"/>
                  <a:gd name="connsiteX27" fmla="*/ 7430093 w 10455568"/>
                  <a:gd name="connsiteY27" fmla="*/ 351855 h 715479"/>
                  <a:gd name="connsiteX28" fmla="*/ 7396245 w 10455568"/>
                  <a:gd name="connsiteY28" fmla="*/ 355328 h 715479"/>
                  <a:gd name="connsiteX29" fmla="*/ 7358394 w 10455568"/>
                  <a:gd name="connsiteY29" fmla="*/ 359950 h 715479"/>
                  <a:gd name="connsiteX30" fmla="*/ 7241933 w 10455568"/>
                  <a:gd name="connsiteY30" fmla="*/ 369637 h 715479"/>
                  <a:gd name="connsiteX31" fmla="*/ 7171767 w 10455568"/>
                  <a:gd name="connsiteY31" fmla="*/ 383160 h 715479"/>
                  <a:gd name="connsiteX32" fmla="*/ 7036569 w 10455568"/>
                  <a:gd name="connsiteY32" fmla="*/ 387132 h 715479"/>
                  <a:gd name="connsiteX33" fmla="*/ 6987200 w 10455568"/>
                  <a:gd name="connsiteY33" fmla="*/ 398073 h 715479"/>
                  <a:gd name="connsiteX34" fmla="*/ 6861115 w 10455568"/>
                  <a:gd name="connsiteY34" fmla="*/ 407542 h 715479"/>
                  <a:gd name="connsiteX35" fmla="*/ 6747718 w 10455568"/>
                  <a:gd name="connsiteY35" fmla="*/ 410900 h 715479"/>
                  <a:gd name="connsiteX36" fmla="*/ 6638839 w 10455568"/>
                  <a:gd name="connsiteY36" fmla="*/ 420654 h 715479"/>
                  <a:gd name="connsiteX37" fmla="*/ 6561486 w 10455568"/>
                  <a:gd name="connsiteY37" fmla="*/ 435540 h 715479"/>
                  <a:gd name="connsiteX38" fmla="*/ 6477200 w 10455568"/>
                  <a:gd name="connsiteY38" fmla="*/ 447113 h 715479"/>
                  <a:gd name="connsiteX39" fmla="*/ 6246111 w 10455568"/>
                  <a:gd name="connsiteY39" fmla="*/ 497537 h 715479"/>
                  <a:gd name="connsiteX40" fmla="*/ 6202328 w 10455568"/>
                  <a:gd name="connsiteY40" fmla="*/ 492074 h 715479"/>
                  <a:gd name="connsiteX41" fmla="*/ 5956458 w 10455568"/>
                  <a:gd name="connsiteY41" fmla="*/ 500965 h 715479"/>
                  <a:gd name="connsiteX42" fmla="*/ 5903139 w 10455568"/>
                  <a:gd name="connsiteY42" fmla="*/ 505186 h 715479"/>
                  <a:gd name="connsiteX43" fmla="*/ 5757547 w 10455568"/>
                  <a:gd name="connsiteY43" fmla="*/ 480730 h 715479"/>
                  <a:gd name="connsiteX44" fmla="*/ 5540270 w 10455568"/>
                  <a:gd name="connsiteY44" fmla="*/ 550023 h 715479"/>
                  <a:gd name="connsiteX45" fmla="*/ 5338128 w 10455568"/>
                  <a:gd name="connsiteY45" fmla="*/ 631974 h 715479"/>
                  <a:gd name="connsiteX46" fmla="*/ 5312622 w 10455568"/>
                  <a:gd name="connsiteY46" fmla="*/ 642454 h 715479"/>
                  <a:gd name="connsiteX47" fmla="*/ 5239393 w 10455568"/>
                  <a:gd name="connsiteY47" fmla="*/ 662307 h 715479"/>
                  <a:gd name="connsiteX48" fmla="*/ 5147821 w 10455568"/>
                  <a:gd name="connsiteY48" fmla="*/ 673791 h 715479"/>
                  <a:gd name="connsiteX49" fmla="*/ 5032111 w 10455568"/>
                  <a:gd name="connsiteY49" fmla="*/ 694497 h 715479"/>
                  <a:gd name="connsiteX50" fmla="*/ 4937648 w 10455568"/>
                  <a:gd name="connsiteY50" fmla="*/ 684913 h 715479"/>
                  <a:gd name="connsiteX51" fmla="*/ 4805529 w 10455568"/>
                  <a:gd name="connsiteY51" fmla="*/ 670032 h 715479"/>
                  <a:gd name="connsiteX52" fmla="*/ 4681029 w 10455568"/>
                  <a:gd name="connsiteY52" fmla="*/ 655792 h 715479"/>
                  <a:gd name="connsiteX53" fmla="*/ 4643990 w 10455568"/>
                  <a:gd name="connsiteY53" fmla="*/ 685120 h 715479"/>
                  <a:gd name="connsiteX54" fmla="*/ 4585542 w 10455568"/>
                  <a:gd name="connsiteY54" fmla="*/ 712411 h 715479"/>
                  <a:gd name="connsiteX55" fmla="*/ 4516947 w 10455568"/>
                  <a:gd name="connsiteY55" fmla="*/ 689117 h 715479"/>
                  <a:gd name="connsiteX56" fmla="*/ 4356995 w 10455568"/>
                  <a:gd name="connsiteY56" fmla="*/ 642048 h 715479"/>
                  <a:gd name="connsiteX57" fmla="*/ 4258219 w 10455568"/>
                  <a:gd name="connsiteY57" fmla="*/ 646156 h 715479"/>
                  <a:gd name="connsiteX58" fmla="*/ 4042233 w 10455568"/>
                  <a:gd name="connsiteY58" fmla="*/ 636117 h 715479"/>
                  <a:gd name="connsiteX59" fmla="*/ 3899777 w 10455568"/>
                  <a:gd name="connsiteY59" fmla="*/ 610576 h 715479"/>
                  <a:gd name="connsiteX60" fmla="*/ 3796441 w 10455568"/>
                  <a:gd name="connsiteY60" fmla="*/ 577707 h 715479"/>
                  <a:gd name="connsiteX61" fmla="*/ 3648774 w 10455568"/>
                  <a:gd name="connsiteY61" fmla="*/ 535623 h 715479"/>
                  <a:gd name="connsiteX62" fmla="*/ 3502227 w 10455568"/>
                  <a:gd name="connsiteY62" fmla="*/ 518518 h 715479"/>
                  <a:gd name="connsiteX63" fmla="*/ 3395228 w 10455568"/>
                  <a:gd name="connsiteY63" fmla="*/ 491723 h 715479"/>
                  <a:gd name="connsiteX64" fmla="*/ 3265757 w 10455568"/>
                  <a:gd name="connsiteY64" fmla="*/ 477242 h 715479"/>
                  <a:gd name="connsiteX65" fmla="*/ 3158404 w 10455568"/>
                  <a:gd name="connsiteY65" fmla="*/ 483689 h 715479"/>
                  <a:gd name="connsiteX66" fmla="*/ 2990483 w 10455568"/>
                  <a:gd name="connsiteY66" fmla="*/ 499212 h 715479"/>
                  <a:gd name="connsiteX67" fmla="*/ 2779802 w 10455568"/>
                  <a:gd name="connsiteY67" fmla="*/ 443069 h 715479"/>
                  <a:gd name="connsiteX68" fmla="*/ 2695508 w 10455568"/>
                  <a:gd name="connsiteY68" fmla="*/ 433082 h 715479"/>
                  <a:gd name="connsiteX69" fmla="*/ 2616713 w 10455568"/>
                  <a:gd name="connsiteY69" fmla="*/ 431172 h 715479"/>
                  <a:gd name="connsiteX70" fmla="*/ 2447364 w 10455568"/>
                  <a:gd name="connsiteY70" fmla="*/ 395810 h 715479"/>
                  <a:gd name="connsiteX71" fmla="*/ 2378751 w 10455568"/>
                  <a:gd name="connsiteY71" fmla="*/ 385044 h 715479"/>
                  <a:gd name="connsiteX72" fmla="*/ 2284230 w 10455568"/>
                  <a:gd name="connsiteY72" fmla="*/ 391782 h 715479"/>
                  <a:gd name="connsiteX73" fmla="*/ 2110801 w 10455568"/>
                  <a:gd name="connsiteY73" fmla="*/ 382042 h 715479"/>
                  <a:gd name="connsiteX74" fmla="*/ 1934854 w 10455568"/>
                  <a:gd name="connsiteY74" fmla="*/ 331108 h 715479"/>
                  <a:gd name="connsiteX75" fmla="*/ 1862479 w 10455568"/>
                  <a:gd name="connsiteY75" fmla="*/ 342158 h 715479"/>
                  <a:gd name="connsiteX76" fmla="*/ 1836283 w 10455568"/>
                  <a:gd name="connsiteY76" fmla="*/ 342488 h 715479"/>
                  <a:gd name="connsiteX77" fmla="*/ 1599327 w 10455568"/>
                  <a:gd name="connsiteY77" fmla="*/ 323970 h 715479"/>
                  <a:gd name="connsiteX78" fmla="*/ 1575578 w 10455568"/>
                  <a:gd name="connsiteY78" fmla="*/ 321802 h 715479"/>
                  <a:gd name="connsiteX79" fmla="*/ 1463288 w 10455568"/>
                  <a:gd name="connsiteY79" fmla="*/ 298576 h 715479"/>
                  <a:gd name="connsiteX80" fmla="*/ 1184165 w 10455568"/>
                  <a:gd name="connsiteY80" fmla="*/ 298373 h 715479"/>
                  <a:gd name="connsiteX81" fmla="*/ 1166899 w 10455568"/>
                  <a:gd name="connsiteY81" fmla="*/ 297220 h 715479"/>
                  <a:gd name="connsiteX82" fmla="*/ 1074855 w 10455568"/>
                  <a:gd name="connsiteY82" fmla="*/ 318934 h 715479"/>
                  <a:gd name="connsiteX83" fmla="*/ 1030232 w 10455568"/>
                  <a:gd name="connsiteY83" fmla="*/ 343829 h 715479"/>
                  <a:gd name="connsiteX84" fmla="*/ 959854 w 10455568"/>
                  <a:gd name="connsiteY84" fmla="*/ 371351 h 715479"/>
                  <a:gd name="connsiteX85" fmla="*/ 887350 w 10455568"/>
                  <a:gd name="connsiteY85" fmla="*/ 384742 h 715479"/>
                  <a:gd name="connsiteX86" fmla="*/ 762349 w 10455568"/>
                  <a:gd name="connsiteY86" fmla="*/ 358882 h 715479"/>
                  <a:gd name="connsiteX87" fmla="*/ 717454 w 10455568"/>
                  <a:gd name="connsiteY87" fmla="*/ 358448 h 715479"/>
                  <a:gd name="connsiteX88" fmla="*/ 616859 w 10455568"/>
                  <a:gd name="connsiteY88" fmla="*/ 348700 h 715479"/>
                  <a:gd name="connsiteX89" fmla="*/ 529939 w 10455568"/>
                  <a:gd name="connsiteY89" fmla="*/ 355789 h 715479"/>
                  <a:gd name="connsiteX90" fmla="*/ 461851 w 10455568"/>
                  <a:gd name="connsiteY90" fmla="*/ 386945 h 715479"/>
                  <a:gd name="connsiteX91" fmla="*/ 360707 w 10455568"/>
                  <a:gd name="connsiteY91" fmla="*/ 399082 h 715479"/>
                  <a:gd name="connsiteX92" fmla="*/ 293863 w 10455568"/>
                  <a:gd name="connsiteY92" fmla="*/ 384410 h 715479"/>
                  <a:gd name="connsiteX93" fmla="*/ 280347 w 10455568"/>
                  <a:gd name="connsiteY93" fmla="*/ 382711 h 715479"/>
                  <a:gd name="connsiteX94" fmla="*/ 108881 w 10455568"/>
                  <a:gd name="connsiteY94" fmla="*/ 393231 h 715479"/>
                  <a:gd name="connsiteX95" fmla="*/ 53435 w 10455568"/>
                  <a:gd name="connsiteY95" fmla="*/ 397222 h 715479"/>
                  <a:gd name="connsiteX96" fmla="*/ 0 w 10455568"/>
                  <a:gd name="connsiteY96" fmla="*/ 409348 h 7154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Lst>
                <a:rect l="l" t="t" r="r" b="b"/>
                <a:pathLst>
                  <a:path w="10455568" h="715479">
                    <a:moveTo>
                      <a:pt x="0" y="0"/>
                    </a:moveTo>
                    <a:lnTo>
                      <a:pt x="10455568" y="0"/>
                    </a:lnTo>
                    <a:lnTo>
                      <a:pt x="10434629" y="8947"/>
                    </a:lnTo>
                    <a:cubicBezTo>
                      <a:pt x="10373917" y="32898"/>
                      <a:pt x="10311087" y="51455"/>
                      <a:pt x="10249341" y="73146"/>
                    </a:cubicBezTo>
                    <a:cubicBezTo>
                      <a:pt x="10223176" y="82504"/>
                      <a:pt x="10198388" y="94974"/>
                      <a:pt x="10172148" y="103170"/>
                    </a:cubicBezTo>
                    <a:cubicBezTo>
                      <a:pt x="10113395" y="121743"/>
                      <a:pt x="10053617" y="138053"/>
                      <a:pt x="9994576" y="156647"/>
                    </a:cubicBezTo>
                    <a:cubicBezTo>
                      <a:pt x="9960929" y="167389"/>
                      <a:pt x="9928899" y="184724"/>
                      <a:pt x="9894474" y="192604"/>
                    </a:cubicBezTo>
                    <a:cubicBezTo>
                      <a:pt x="9812718" y="211289"/>
                      <a:pt x="9730121" y="226242"/>
                      <a:pt x="9647603" y="242354"/>
                    </a:cubicBezTo>
                    <a:cubicBezTo>
                      <a:pt x="9562500" y="258935"/>
                      <a:pt x="9477721" y="276078"/>
                      <a:pt x="9392533" y="291498"/>
                    </a:cubicBezTo>
                    <a:cubicBezTo>
                      <a:pt x="9345891" y="299632"/>
                      <a:pt x="9298681" y="303723"/>
                      <a:pt x="9252019" y="311564"/>
                    </a:cubicBezTo>
                    <a:cubicBezTo>
                      <a:pt x="9211115" y="318433"/>
                      <a:pt x="9170740" y="328758"/>
                      <a:pt x="9129899" y="336497"/>
                    </a:cubicBezTo>
                    <a:cubicBezTo>
                      <a:pt x="9094507" y="342987"/>
                      <a:pt x="9058706" y="347759"/>
                      <a:pt x="9023312" y="354253"/>
                    </a:cubicBezTo>
                    <a:cubicBezTo>
                      <a:pt x="8966639" y="364814"/>
                      <a:pt x="8910315" y="376230"/>
                      <a:pt x="8853949" y="387064"/>
                    </a:cubicBezTo>
                    <a:cubicBezTo>
                      <a:pt x="8830350" y="391295"/>
                      <a:pt x="8805902" y="400245"/>
                      <a:pt x="8783278" y="397418"/>
                    </a:cubicBezTo>
                    <a:cubicBezTo>
                      <a:pt x="8726267" y="390232"/>
                      <a:pt x="8671093" y="397198"/>
                      <a:pt x="8615640" y="408552"/>
                    </a:cubicBezTo>
                    <a:cubicBezTo>
                      <a:pt x="8596680" y="412471"/>
                      <a:pt x="8576049" y="413291"/>
                      <a:pt x="8557154" y="409627"/>
                    </a:cubicBezTo>
                    <a:cubicBezTo>
                      <a:pt x="8518491" y="402356"/>
                      <a:pt x="8480716" y="390947"/>
                      <a:pt x="8442474" y="381318"/>
                    </a:cubicBezTo>
                    <a:cubicBezTo>
                      <a:pt x="8438313" y="380145"/>
                      <a:pt x="8433365" y="380189"/>
                      <a:pt x="8428959" y="379618"/>
                    </a:cubicBezTo>
                    <a:cubicBezTo>
                      <a:pt x="8403970" y="376366"/>
                      <a:pt x="8379279" y="373098"/>
                      <a:pt x="8354329" y="370428"/>
                    </a:cubicBezTo>
                    <a:cubicBezTo>
                      <a:pt x="8340833" y="369017"/>
                      <a:pt x="8327184" y="369657"/>
                      <a:pt x="8313705" y="368535"/>
                    </a:cubicBezTo>
                    <a:cubicBezTo>
                      <a:pt x="8261532" y="363935"/>
                      <a:pt x="8205623" y="381441"/>
                      <a:pt x="8158571" y="349396"/>
                    </a:cubicBezTo>
                    <a:cubicBezTo>
                      <a:pt x="8128030" y="328752"/>
                      <a:pt x="8100257" y="335890"/>
                      <a:pt x="8069467" y="341485"/>
                    </a:cubicBezTo>
                    <a:cubicBezTo>
                      <a:pt x="8046153" y="345696"/>
                      <a:pt x="8022024" y="346466"/>
                      <a:pt x="7998265" y="348379"/>
                    </a:cubicBezTo>
                    <a:cubicBezTo>
                      <a:pt x="7956565" y="352093"/>
                      <a:pt x="7914826" y="355232"/>
                      <a:pt x="7873167" y="359529"/>
                    </a:cubicBezTo>
                    <a:cubicBezTo>
                      <a:pt x="7859864" y="361016"/>
                      <a:pt x="7846730" y="369197"/>
                      <a:pt x="7833600" y="368926"/>
                    </a:cubicBezTo>
                    <a:cubicBezTo>
                      <a:pt x="7772906" y="367528"/>
                      <a:pt x="7711993" y="362939"/>
                      <a:pt x="7651338" y="362121"/>
                    </a:cubicBezTo>
                    <a:cubicBezTo>
                      <a:pt x="7616924" y="361556"/>
                      <a:pt x="7582209" y="369456"/>
                      <a:pt x="7548003" y="367710"/>
                    </a:cubicBezTo>
                    <a:cubicBezTo>
                      <a:pt x="7508539" y="365739"/>
                      <a:pt x="7469448" y="356458"/>
                      <a:pt x="7430093" y="351855"/>
                    </a:cubicBezTo>
                    <a:cubicBezTo>
                      <a:pt x="7419227" y="350559"/>
                      <a:pt x="7407516" y="353979"/>
                      <a:pt x="7396245" y="355328"/>
                    </a:cubicBezTo>
                    <a:cubicBezTo>
                      <a:pt x="7383524" y="356781"/>
                      <a:pt x="7371134" y="358791"/>
                      <a:pt x="7358394" y="359950"/>
                    </a:cubicBezTo>
                    <a:cubicBezTo>
                      <a:pt x="7319573" y="363179"/>
                      <a:pt x="7280655" y="364958"/>
                      <a:pt x="7241933" y="369637"/>
                    </a:cubicBezTo>
                    <a:cubicBezTo>
                      <a:pt x="7218235" y="372418"/>
                      <a:pt x="7194108" y="386008"/>
                      <a:pt x="7171767" y="383160"/>
                    </a:cubicBezTo>
                    <a:cubicBezTo>
                      <a:pt x="7126248" y="377813"/>
                      <a:pt x="7082583" y="399728"/>
                      <a:pt x="7036569" y="387132"/>
                    </a:cubicBezTo>
                    <a:cubicBezTo>
                      <a:pt x="7022328" y="383442"/>
                      <a:pt x="7003983" y="396347"/>
                      <a:pt x="6987200" y="398073"/>
                    </a:cubicBezTo>
                    <a:cubicBezTo>
                      <a:pt x="6945251" y="402388"/>
                      <a:pt x="6903183" y="404965"/>
                      <a:pt x="6861115" y="407542"/>
                    </a:cubicBezTo>
                    <a:cubicBezTo>
                      <a:pt x="6823394" y="409822"/>
                      <a:pt x="6784520" y="416550"/>
                      <a:pt x="6747718" y="410900"/>
                    </a:cubicBezTo>
                    <a:cubicBezTo>
                      <a:pt x="6709137" y="404791"/>
                      <a:pt x="6674999" y="408284"/>
                      <a:pt x="6638839" y="420654"/>
                    </a:cubicBezTo>
                    <a:cubicBezTo>
                      <a:pt x="6614066" y="429044"/>
                      <a:pt x="6587444" y="431733"/>
                      <a:pt x="6561486" y="435540"/>
                    </a:cubicBezTo>
                    <a:cubicBezTo>
                      <a:pt x="6533513" y="439778"/>
                      <a:pt x="6502069" y="435804"/>
                      <a:pt x="6477200" y="447113"/>
                    </a:cubicBezTo>
                    <a:cubicBezTo>
                      <a:pt x="6403159" y="480713"/>
                      <a:pt x="6325566" y="492119"/>
                      <a:pt x="6246111" y="497537"/>
                    </a:cubicBezTo>
                    <a:cubicBezTo>
                      <a:pt x="6231608" y="498524"/>
                      <a:pt x="6216540" y="495475"/>
                      <a:pt x="6202328" y="492074"/>
                    </a:cubicBezTo>
                    <a:cubicBezTo>
                      <a:pt x="6119346" y="471508"/>
                      <a:pt x="6038018" y="479381"/>
                      <a:pt x="5956458" y="500965"/>
                    </a:cubicBezTo>
                    <a:cubicBezTo>
                      <a:pt x="5939584" y="505613"/>
                      <a:pt x="5920486" y="507499"/>
                      <a:pt x="5903139" y="505186"/>
                    </a:cubicBezTo>
                    <a:cubicBezTo>
                      <a:pt x="5854306" y="498315"/>
                      <a:pt x="5806470" y="484677"/>
                      <a:pt x="5757547" y="480730"/>
                    </a:cubicBezTo>
                    <a:cubicBezTo>
                      <a:pt x="5676701" y="474297"/>
                      <a:pt x="5610121" y="519038"/>
                      <a:pt x="5540270" y="550023"/>
                    </a:cubicBezTo>
                    <a:cubicBezTo>
                      <a:pt x="5473801" y="579316"/>
                      <a:pt x="5419599" y="638949"/>
                      <a:pt x="5338128" y="631974"/>
                    </a:cubicBezTo>
                    <a:cubicBezTo>
                      <a:pt x="5329931" y="631367"/>
                      <a:pt x="5321476" y="639812"/>
                      <a:pt x="5312622" y="642454"/>
                    </a:cubicBezTo>
                    <a:cubicBezTo>
                      <a:pt x="5288350" y="649647"/>
                      <a:pt x="5264155" y="657994"/>
                      <a:pt x="5239393" y="662307"/>
                    </a:cubicBezTo>
                    <a:cubicBezTo>
                      <a:pt x="5209181" y="667862"/>
                      <a:pt x="5178072" y="668817"/>
                      <a:pt x="5147821" y="673791"/>
                    </a:cubicBezTo>
                    <a:cubicBezTo>
                      <a:pt x="5108908" y="679940"/>
                      <a:pt x="5070972" y="691848"/>
                      <a:pt x="5032111" y="694497"/>
                    </a:cubicBezTo>
                    <a:cubicBezTo>
                      <a:pt x="5000793" y="696632"/>
                      <a:pt x="4969032" y="688019"/>
                      <a:pt x="4937648" y="684913"/>
                    </a:cubicBezTo>
                    <a:cubicBezTo>
                      <a:pt x="4893363" y="680649"/>
                      <a:pt x="4845361" y="685962"/>
                      <a:pt x="4805529" y="670032"/>
                    </a:cubicBezTo>
                    <a:cubicBezTo>
                      <a:pt x="4763006" y="653119"/>
                      <a:pt x="4723244" y="646796"/>
                      <a:pt x="4681029" y="655792"/>
                    </a:cubicBezTo>
                    <a:cubicBezTo>
                      <a:pt x="4666957" y="658791"/>
                      <a:pt x="4649519" y="672217"/>
                      <a:pt x="4643990" y="685120"/>
                    </a:cubicBezTo>
                    <a:cubicBezTo>
                      <a:pt x="4631676" y="713928"/>
                      <a:pt x="4612585" y="720184"/>
                      <a:pt x="4585542" y="712411"/>
                    </a:cubicBezTo>
                    <a:cubicBezTo>
                      <a:pt x="4562077" y="705853"/>
                      <a:pt x="4533672" y="703713"/>
                      <a:pt x="4516947" y="689117"/>
                    </a:cubicBezTo>
                    <a:cubicBezTo>
                      <a:pt x="4469552" y="647774"/>
                      <a:pt x="4412904" y="650180"/>
                      <a:pt x="4356995" y="642048"/>
                    </a:cubicBezTo>
                    <a:cubicBezTo>
                      <a:pt x="4322867" y="637088"/>
                      <a:pt x="4291523" y="638934"/>
                      <a:pt x="4258219" y="646156"/>
                    </a:cubicBezTo>
                    <a:cubicBezTo>
                      <a:pt x="4185895" y="662159"/>
                      <a:pt x="4113776" y="651342"/>
                      <a:pt x="4042233" y="636117"/>
                    </a:cubicBezTo>
                    <a:cubicBezTo>
                      <a:pt x="3994923" y="625941"/>
                      <a:pt x="3946812" y="621063"/>
                      <a:pt x="3899777" y="610576"/>
                    </a:cubicBezTo>
                    <a:cubicBezTo>
                      <a:pt x="3864554" y="602488"/>
                      <a:pt x="3829196" y="592371"/>
                      <a:pt x="3796441" y="577707"/>
                    </a:cubicBezTo>
                    <a:cubicBezTo>
                      <a:pt x="3748937" y="556178"/>
                      <a:pt x="3706395" y="521788"/>
                      <a:pt x="3648774" y="535623"/>
                    </a:cubicBezTo>
                    <a:cubicBezTo>
                      <a:pt x="3598036" y="547820"/>
                      <a:pt x="3550396" y="532716"/>
                      <a:pt x="3502227" y="518518"/>
                    </a:cubicBezTo>
                    <a:cubicBezTo>
                      <a:pt x="3466848" y="508111"/>
                      <a:pt x="3431455" y="497410"/>
                      <a:pt x="3395228" y="491723"/>
                    </a:cubicBezTo>
                    <a:cubicBezTo>
                      <a:pt x="3352235" y="485040"/>
                      <a:pt x="3304663" y="492363"/>
                      <a:pt x="3265757" y="477242"/>
                    </a:cubicBezTo>
                    <a:cubicBezTo>
                      <a:pt x="3225052" y="461369"/>
                      <a:pt x="3193136" y="476075"/>
                      <a:pt x="3158404" y="483689"/>
                    </a:cubicBezTo>
                    <a:cubicBezTo>
                      <a:pt x="3102986" y="495623"/>
                      <a:pt x="3048333" y="514498"/>
                      <a:pt x="2990483" y="499212"/>
                    </a:cubicBezTo>
                    <a:cubicBezTo>
                      <a:pt x="2920173" y="480697"/>
                      <a:pt x="2850324" y="460405"/>
                      <a:pt x="2779802" y="443069"/>
                    </a:cubicBezTo>
                    <a:cubicBezTo>
                      <a:pt x="2752548" y="436477"/>
                      <a:pt x="2723606" y="434954"/>
                      <a:pt x="2695508" y="433082"/>
                    </a:cubicBezTo>
                    <a:cubicBezTo>
                      <a:pt x="2668903" y="431690"/>
                      <a:pt x="2637847" y="441965"/>
                      <a:pt x="2616713" y="431172"/>
                    </a:cubicBezTo>
                    <a:cubicBezTo>
                      <a:pt x="2562378" y="403411"/>
                      <a:pt x="2507687" y="391698"/>
                      <a:pt x="2447364" y="395810"/>
                    </a:cubicBezTo>
                    <a:cubicBezTo>
                      <a:pt x="2424744" y="397352"/>
                      <a:pt x="2401814" y="385802"/>
                      <a:pt x="2378751" y="385044"/>
                    </a:cubicBezTo>
                    <a:cubicBezTo>
                      <a:pt x="2347229" y="384281"/>
                      <a:pt x="2310735" y="378901"/>
                      <a:pt x="2284230" y="391782"/>
                    </a:cubicBezTo>
                    <a:cubicBezTo>
                      <a:pt x="2221919" y="422248"/>
                      <a:pt x="2168532" y="404037"/>
                      <a:pt x="2110801" y="382042"/>
                    </a:cubicBezTo>
                    <a:cubicBezTo>
                      <a:pt x="2053961" y="360279"/>
                      <a:pt x="1994577" y="343935"/>
                      <a:pt x="1934854" y="331108"/>
                    </a:cubicBezTo>
                    <a:cubicBezTo>
                      <a:pt x="1912400" y="326519"/>
                      <a:pt x="1886705" y="338470"/>
                      <a:pt x="1862479" y="342158"/>
                    </a:cubicBezTo>
                    <a:cubicBezTo>
                      <a:pt x="1853818" y="343333"/>
                      <a:pt x="1844309" y="344855"/>
                      <a:pt x="1836283" y="342488"/>
                    </a:cubicBezTo>
                    <a:cubicBezTo>
                      <a:pt x="1758698" y="319808"/>
                      <a:pt x="1680403" y="303878"/>
                      <a:pt x="1599327" y="323970"/>
                    </a:cubicBezTo>
                    <a:cubicBezTo>
                      <a:pt x="1591888" y="325937"/>
                      <a:pt x="1583257" y="323319"/>
                      <a:pt x="1575578" y="321802"/>
                    </a:cubicBezTo>
                    <a:cubicBezTo>
                      <a:pt x="1538035" y="313873"/>
                      <a:pt x="1500950" y="299795"/>
                      <a:pt x="1463288" y="298576"/>
                    </a:cubicBezTo>
                    <a:cubicBezTo>
                      <a:pt x="1370438" y="295582"/>
                      <a:pt x="1277384" y="298137"/>
                      <a:pt x="1184165" y="298373"/>
                    </a:cubicBezTo>
                    <a:cubicBezTo>
                      <a:pt x="1178344" y="298480"/>
                      <a:pt x="1172255" y="298896"/>
                      <a:pt x="1166899" y="297220"/>
                    </a:cubicBezTo>
                    <a:cubicBezTo>
                      <a:pt x="1131827" y="287082"/>
                      <a:pt x="1102238" y="293180"/>
                      <a:pt x="1074855" y="318934"/>
                    </a:cubicBezTo>
                    <a:cubicBezTo>
                      <a:pt x="1062808" y="330244"/>
                      <a:pt x="1045783" y="336940"/>
                      <a:pt x="1030232" y="343829"/>
                    </a:cubicBezTo>
                    <a:cubicBezTo>
                      <a:pt x="1007334" y="354132"/>
                      <a:pt x="983839" y="364180"/>
                      <a:pt x="959854" y="371351"/>
                    </a:cubicBezTo>
                    <a:cubicBezTo>
                      <a:pt x="936141" y="378210"/>
                      <a:pt x="910825" y="387219"/>
                      <a:pt x="887350" y="384742"/>
                    </a:cubicBezTo>
                    <a:cubicBezTo>
                      <a:pt x="845096" y="380339"/>
                      <a:pt x="804258" y="366810"/>
                      <a:pt x="762349" y="358882"/>
                    </a:cubicBezTo>
                    <a:cubicBezTo>
                      <a:pt x="747884" y="356082"/>
                      <a:pt x="732263" y="357732"/>
                      <a:pt x="717454" y="358448"/>
                    </a:cubicBezTo>
                    <a:cubicBezTo>
                      <a:pt x="683463" y="359893"/>
                      <a:pt x="649238" y="370675"/>
                      <a:pt x="616859" y="348700"/>
                    </a:cubicBezTo>
                    <a:cubicBezTo>
                      <a:pt x="586900" y="328019"/>
                      <a:pt x="558641" y="336644"/>
                      <a:pt x="529939" y="355789"/>
                    </a:cubicBezTo>
                    <a:cubicBezTo>
                      <a:pt x="509309" y="369433"/>
                      <a:pt x="485605" y="380664"/>
                      <a:pt x="461851" y="386945"/>
                    </a:cubicBezTo>
                    <a:cubicBezTo>
                      <a:pt x="429225" y="395576"/>
                      <a:pt x="396634" y="400422"/>
                      <a:pt x="360707" y="399082"/>
                    </a:cubicBezTo>
                    <a:cubicBezTo>
                      <a:pt x="335299" y="398193"/>
                      <a:pt x="314629" y="398437"/>
                      <a:pt x="293863" y="384410"/>
                    </a:cubicBezTo>
                    <a:cubicBezTo>
                      <a:pt x="290517" y="382308"/>
                      <a:pt x="284678" y="382122"/>
                      <a:pt x="280347" y="382711"/>
                    </a:cubicBezTo>
                    <a:cubicBezTo>
                      <a:pt x="223554" y="391535"/>
                      <a:pt x="166827" y="392780"/>
                      <a:pt x="108881" y="393231"/>
                    </a:cubicBezTo>
                    <a:cubicBezTo>
                      <a:pt x="90460" y="393322"/>
                      <a:pt x="71882" y="394571"/>
                      <a:pt x="53435" y="397222"/>
                    </a:cubicBezTo>
                    <a:lnTo>
                      <a:pt x="0" y="409348"/>
                    </a:lnTo>
                    <a:close/>
                  </a:path>
                </a:pathLst>
              </a:custGeom>
              <a:blipFill>
                <a:blip r:embed="rId5">
                  <a:alphaModFix amt="57000"/>
                </a:blip>
                <a:tile tx="0" ty="0" sx="100000" sy="100000" flip="none" algn="tl"/>
              </a:bli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pic>
        <p:nvPicPr>
          <p:cNvPr id="21" name="Audio 20">
            <a:extLst>
              <a:ext uri="{FF2B5EF4-FFF2-40B4-BE49-F238E27FC236}">
                <a16:creationId xmlns:a16="http://schemas.microsoft.com/office/drawing/2014/main" id="{26FDB40E-A37A-87E8-DE6D-8F26D13ABCE2}"/>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696622"/>
      </p:ext>
    </p:extLst>
  </p:cSld>
  <p:clrMapOvr>
    <a:overrideClrMapping bg1="dk1" tx1="lt1" bg2="dk2" tx2="lt2" accent1="accent1" accent2="accent2" accent3="accent3" accent4="accent4" accent5="accent5" accent6="accent6" hlink="hlink" folHlink="folHlink"/>
  </p:clrMapOvr>
  <mc:AlternateContent xmlns:mc="http://schemas.openxmlformats.org/markup-compatibility/2006">
    <mc:Choice xmlns:p14="http://schemas.microsoft.com/office/powerpoint/2010/main" Requires="p14">
      <p:transition spd="slow" p14:dur="2000" advTm="52628"/>
    </mc:Choice>
    <mc:Fallback>
      <p:transition spd="slow" advTm="5262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787F4F1C-8D3D-4EC1-B72D-A0470A5A08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9" name="Group 8">
            <a:extLst>
              <a:ext uri="{FF2B5EF4-FFF2-40B4-BE49-F238E27FC236}">
                <a16:creationId xmlns:a16="http://schemas.microsoft.com/office/drawing/2014/main" id="{D1E3DD61-64DB-46AD-B249-E273CD86B051}"/>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3296011"/>
            <a:ext cx="12192000" cy="3561989"/>
            <a:chOff x="0" y="3296011"/>
            <a:chExt cx="12192000" cy="3561989"/>
          </a:xfrm>
          <a:effectLst>
            <a:outerShdw blurRad="254000" dist="152400" dir="16200000" rotWithShape="0">
              <a:prstClr val="black">
                <a:alpha val="10000"/>
              </a:prstClr>
            </a:outerShdw>
          </a:effectLst>
        </p:grpSpPr>
        <p:grpSp>
          <p:nvGrpSpPr>
            <p:cNvPr id="10" name="Group 9">
              <a:extLst>
                <a:ext uri="{FF2B5EF4-FFF2-40B4-BE49-F238E27FC236}">
                  <a16:creationId xmlns:a16="http://schemas.microsoft.com/office/drawing/2014/main" id="{0D7053D3-590A-4E94-B092-C96EAF744C33}"/>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0" y="3681702"/>
              <a:ext cx="12192000" cy="3176298"/>
              <a:chOff x="0" y="3681702"/>
              <a:chExt cx="12192000" cy="3176298"/>
            </a:xfrm>
          </p:grpSpPr>
          <p:sp>
            <p:nvSpPr>
              <p:cNvPr id="14" name="Freeform: Shape 13">
                <a:extLst>
                  <a:ext uri="{FF2B5EF4-FFF2-40B4-BE49-F238E27FC236}">
                    <a16:creationId xmlns:a16="http://schemas.microsoft.com/office/drawing/2014/main" id="{2EB67199-6FF0-4DED-89D1-BAEA95F9F59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tx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5" name="Freeform: Shape 14">
                <a:extLst>
                  <a:ext uri="{FF2B5EF4-FFF2-40B4-BE49-F238E27FC236}">
                    <a16:creationId xmlns:a16="http://schemas.microsoft.com/office/drawing/2014/main" id="{D1A0BEEB-C008-4150-A935-C6AAF537DA1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3681702"/>
                <a:ext cx="12192000" cy="3176298"/>
              </a:xfrm>
              <a:custGeom>
                <a:avLst/>
                <a:gdLst>
                  <a:gd name="connsiteX0" fmla="*/ 12192000 w 12192000"/>
                  <a:gd name="connsiteY0" fmla="*/ 0 h 3176298"/>
                  <a:gd name="connsiteX1" fmla="*/ 12192000 w 12192000"/>
                  <a:gd name="connsiteY1" fmla="*/ 3176298 h 3176298"/>
                  <a:gd name="connsiteX2" fmla="*/ 0 w 12192000"/>
                  <a:gd name="connsiteY2" fmla="*/ 3176298 h 3176298"/>
                  <a:gd name="connsiteX3" fmla="*/ 0 w 12192000"/>
                  <a:gd name="connsiteY3" fmla="*/ 2264980 h 3176298"/>
                  <a:gd name="connsiteX4" fmla="*/ 544 w 12192000"/>
                  <a:gd name="connsiteY4" fmla="*/ 2264980 h 3176298"/>
                  <a:gd name="connsiteX5" fmla="*/ 544 w 12192000"/>
                  <a:gd name="connsiteY5" fmla="*/ 2392219 h 3176298"/>
                  <a:gd name="connsiteX6" fmla="*/ 61197 w 12192000"/>
                  <a:gd name="connsiteY6" fmla="*/ 2387448 h 3176298"/>
                  <a:gd name="connsiteX7" fmla="*/ 119613 w 12192000"/>
                  <a:gd name="connsiteY7" fmla="*/ 2369945 h 3176298"/>
                  <a:gd name="connsiteX8" fmla="*/ 172384 w 12192000"/>
                  <a:gd name="connsiteY8" fmla="*/ 2347084 h 3176298"/>
                  <a:gd name="connsiteX9" fmla="*/ 274873 w 12192000"/>
                  <a:gd name="connsiteY9" fmla="*/ 2336988 h 3176298"/>
                  <a:gd name="connsiteX10" fmla="*/ 307259 w 12192000"/>
                  <a:gd name="connsiteY10" fmla="*/ 2331461 h 3176298"/>
                  <a:gd name="connsiteX11" fmla="*/ 394511 w 12192000"/>
                  <a:gd name="connsiteY11" fmla="*/ 2308601 h 3176298"/>
                  <a:gd name="connsiteX12" fmla="*/ 494337 w 12192000"/>
                  <a:gd name="connsiteY12" fmla="*/ 2268213 h 3176298"/>
                  <a:gd name="connsiteX13" fmla="*/ 546917 w 12192000"/>
                  <a:gd name="connsiteY13" fmla="*/ 2283264 h 3176298"/>
                  <a:gd name="connsiteX14" fmla="*/ 730754 w 12192000"/>
                  <a:gd name="connsiteY14" fmla="*/ 2240780 h 3176298"/>
                  <a:gd name="connsiteX15" fmla="*/ 785432 w 12192000"/>
                  <a:gd name="connsiteY15" fmla="*/ 2218682 h 3176298"/>
                  <a:gd name="connsiteX16" fmla="*/ 801053 w 12192000"/>
                  <a:gd name="connsiteY16" fmla="*/ 2204013 h 3176298"/>
                  <a:gd name="connsiteX17" fmla="*/ 858205 w 12192000"/>
                  <a:gd name="connsiteY17" fmla="*/ 2169532 h 3176298"/>
                  <a:gd name="connsiteX18" fmla="*/ 949646 w 12192000"/>
                  <a:gd name="connsiteY18" fmla="*/ 2157340 h 3176298"/>
                  <a:gd name="connsiteX19" fmla="*/ 960887 w 12192000"/>
                  <a:gd name="connsiteY19" fmla="*/ 2150099 h 3176298"/>
                  <a:gd name="connsiteX20" fmla="*/ 977653 w 12192000"/>
                  <a:gd name="connsiteY20" fmla="*/ 2138480 h 3176298"/>
                  <a:gd name="connsiteX21" fmla="*/ 1071762 w 12192000"/>
                  <a:gd name="connsiteY21" fmla="*/ 2117905 h 3176298"/>
                  <a:gd name="connsiteX22" fmla="*/ 1092527 w 12192000"/>
                  <a:gd name="connsiteY22" fmla="*/ 2111428 h 3176298"/>
                  <a:gd name="connsiteX23" fmla="*/ 1109865 w 12192000"/>
                  <a:gd name="connsiteY23" fmla="*/ 2100568 h 3176298"/>
                  <a:gd name="connsiteX24" fmla="*/ 1162823 w 12192000"/>
                  <a:gd name="connsiteY24" fmla="*/ 2075613 h 3176298"/>
                  <a:gd name="connsiteX25" fmla="*/ 1206641 w 12192000"/>
                  <a:gd name="connsiteY25" fmla="*/ 2074851 h 3176298"/>
                  <a:gd name="connsiteX26" fmla="*/ 1267411 w 12192000"/>
                  <a:gd name="connsiteY26" fmla="*/ 2060753 h 3176298"/>
                  <a:gd name="connsiteX27" fmla="*/ 1380762 w 12192000"/>
                  <a:gd name="connsiteY27" fmla="*/ 2046847 h 3176298"/>
                  <a:gd name="connsiteX28" fmla="*/ 1404006 w 12192000"/>
                  <a:gd name="connsiteY28" fmla="*/ 2038844 h 3176298"/>
                  <a:gd name="connsiteX29" fmla="*/ 1544598 w 12192000"/>
                  <a:gd name="connsiteY29" fmla="*/ 2000932 h 3176298"/>
                  <a:gd name="connsiteX30" fmla="*/ 1657188 w 12192000"/>
                  <a:gd name="connsiteY30" fmla="*/ 2001697 h 3176298"/>
                  <a:gd name="connsiteX31" fmla="*/ 1665950 w 12192000"/>
                  <a:gd name="connsiteY31" fmla="*/ 2003411 h 3176298"/>
                  <a:gd name="connsiteX32" fmla="*/ 1709006 w 12192000"/>
                  <a:gd name="connsiteY32" fmla="*/ 2015983 h 3176298"/>
                  <a:gd name="connsiteX33" fmla="*/ 1775684 w 12192000"/>
                  <a:gd name="connsiteY33" fmla="*/ 2012555 h 3176298"/>
                  <a:gd name="connsiteX34" fmla="*/ 1821596 w 12192000"/>
                  <a:gd name="connsiteY34" fmla="*/ 1995218 h 3176298"/>
                  <a:gd name="connsiteX35" fmla="*/ 1878748 w 12192000"/>
                  <a:gd name="connsiteY35" fmla="*/ 1994457 h 3176298"/>
                  <a:gd name="connsiteX36" fmla="*/ 1944092 w 12192000"/>
                  <a:gd name="connsiteY36" fmla="*/ 2005315 h 3176298"/>
                  <a:gd name="connsiteX37" fmla="*/ 1973429 w 12192000"/>
                  <a:gd name="connsiteY37" fmla="*/ 2007601 h 3176298"/>
                  <a:gd name="connsiteX38" fmla="*/ 2054013 w 12192000"/>
                  <a:gd name="connsiteY38" fmla="*/ 2030082 h 3176298"/>
                  <a:gd name="connsiteX39" fmla="*/ 2102021 w 12192000"/>
                  <a:gd name="connsiteY39" fmla="*/ 2024557 h 3176298"/>
                  <a:gd name="connsiteX40" fmla="*/ 2149267 w 12192000"/>
                  <a:gd name="connsiteY40" fmla="*/ 2009697 h 3176298"/>
                  <a:gd name="connsiteX41" fmla="*/ 2179556 w 12192000"/>
                  <a:gd name="connsiteY41" fmla="*/ 1995409 h 3176298"/>
                  <a:gd name="connsiteX42" fmla="*/ 2240710 w 12192000"/>
                  <a:gd name="connsiteY42" fmla="*/ 1985312 h 3176298"/>
                  <a:gd name="connsiteX43" fmla="*/ 2251948 w 12192000"/>
                  <a:gd name="connsiteY43" fmla="*/ 1986836 h 3176298"/>
                  <a:gd name="connsiteX44" fmla="*/ 2434456 w 12192000"/>
                  <a:gd name="connsiteY44" fmla="*/ 1999410 h 3176298"/>
                  <a:gd name="connsiteX45" fmla="*/ 2506847 w 12192000"/>
                  <a:gd name="connsiteY45" fmla="*/ 2019603 h 3176298"/>
                  <a:gd name="connsiteX46" fmla="*/ 2522279 w 12192000"/>
                  <a:gd name="connsiteY46" fmla="*/ 2022080 h 3176298"/>
                  <a:gd name="connsiteX47" fmla="*/ 2676398 w 12192000"/>
                  <a:gd name="connsiteY47" fmla="*/ 2044751 h 3176298"/>
                  <a:gd name="connsiteX48" fmla="*/ 2693543 w 12192000"/>
                  <a:gd name="connsiteY48" fmla="*/ 2045703 h 3176298"/>
                  <a:gd name="connsiteX49" fmla="*/ 2741360 w 12192000"/>
                  <a:gd name="connsiteY49" fmla="*/ 2041701 h 3176298"/>
                  <a:gd name="connsiteX50" fmla="*/ 2854140 w 12192000"/>
                  <a:gd name="connsiteY50" fmla="*/ 2082851 h 3176298"/>
                  <a:gd name="connsiteX51" fmla="*/ 2967110 w 12192000"/>
                  <a:gd name="connsiteY51" fmla="*/ 2096949 h 3176298"/>
                  <a:gd name="connsiteX52" fmla="*/ 3029216 w 12192000"/>
                  <a:gd name="connsiteY52" fmla="*/ 2096757 h 3176298"/>
                  <a:gd name="connsiteX53" fmla="*/ 3073604 w 12192000"/>
                  <a:gd name="connsiteY53" fmla="*/ 2106856 h 3176298"/>
                  <a:gd name="connsiteX54" fmla="*/ 3182763 w 12192000"/>
                  <a:gd name="connsiteY54" fmla="*/ 2137527 h 3176298"/>
                  <a:gd name="connsiteX55" fmla="*/ 3234202 w 12192000"/>
                  <a:gd name="connsiteY55" fmla="*/ 2142289 h 3176298"/>
                  <a:gd name="connsiteX56" fmla="*/ 3288877 w 12192000"/>
                  <a:gd name="connsiteY56" fmla="*/ 2152578 h 3176298"/>
                  <a:gd name="connsiteX57" fmla="*/ 3424135 w 12192000"/>
                  <a:gd name="connsiteY57" fmla="*/ 2198680 h 3176298"/>
                  <a:gd name="connsiteX58" fmla="*/ 3534629 w 12192000"/>
                  <a:gd name="connsiteY58" fmla="*/ 2196013 h 3176298"/>
                  <a:gd name="connsiteX59" fmla="*/ 3605116 w 12192000"/>
                  <a:gd name="connsiteY59" fmla="*/ 2196583 h 3176298"/>
                  <a:gd name="connsiteX60" fmla="*/ 3689131 w 12192000"/>
                  <a:gd name="connsiteY60" fmla="*/ 2211824 h 3176298"/>
                  <a:gd name="connsiteX61" fmla="*/ 3757902 w 12192000"/>
                  <a:gd name="connsiteY61" fmla="*/ 2234114 h 3176298"/>
                  <a:gd name="connsiteX62" fmla="*/ 3852966 w 12192000"/>
                  <a:gd name="connsiteY62" fmla="*/ 2251831 h 3176298"/>
                  <a:gd name="connsiteX63" fmla="*/ 3947648 w 12192000"/>
                  <a:gd name="connsiteY63" fmla="*/ 2285932 h 3176298"/>
                  <a:gd name="connsiteX64" fmla="*/ 4013753 w 12192000"/>
                  <a:gd name="connsiteY64" fmla="*/ 2312031 h 3176298"/>
                  <a:gd name="connsiteX65" fmla="*/ 4105766 w 12192000"/>
                  <a:gd name="connsiteY65" fmla="*/ 2335082 h 3176298"/>
                  <a:gd name="connsiteX66" fmla="*/ 4246551 w 12192000"/>
                  <a:gd name="connsiteY66" fmla="*/ 2351274 h 3176298"/>
                  <a:gd name="connsiteX67" fmla="*/ 4311323 w 12192000"/>
                  <a:gd name="connsiteY67" fmla="*/ 2352991 h 3176298"/>
                  <a:gd name="connsiteX68" fmla="*/ 4413817 w 12192000"/>
                  <a:gd name="connsiteY68" fmla="*/ 2390899 h 3176298"/>
                  <a:gd name="connsiteX69" fmla="*/ 4457632 w 12192000"/>
                  <a:gd name="connsiteY69" fmla="*/ 2409188 h 3176298"/>
                  <a:gd name="connsiteX70" fmla="*/ 4497068 w 12192000"/>
                  <a:gd name="connsiteY70" fmla="*/ 2393947 h 3176298"/>
                  <a:gd name="connsiteX71" fmla="*/ 4522596 w 12192000"/>
                  <a:gd name="connsiteY71" fmla="*/ 2376421 h 3176298"/>
                  <a:gd name="connsiteX72" fmla="*/ 4603368 w 12192000"/>
                  <a:gd name="connsiteY72" fmla="*/ 2391282 h 3176298"/>
                  <a:gd name="connsiteX73" fmla="*/ 4689098 w 12192000"/>
                  <a:gd name="connsiteY73" fmla="*/ 2406903 h 3176298"/>
                  <a:gd name="connsiteX74" fmla="*/ 4719697 w 12192000"/>
                  <a:gd name="connsiteY74" fmla="*/ 2413428 h 3176298"/>
                  <a:gd name="connsiteX75" fmla="*/ 4726469 w 12192000"/>
                  <a:gd name="connsiteY75" fmla="*/ 2414298 h 3176298"/>
                  <a:gd name="connsiteX76" fmla="*/ 4785776 w 12192000"/>
                  <a:gd name="connsiteY76" fmla="*/ 2414298 h 3176298"/>
                  <a:gd name="connsiteX77" fmla="*/ 4788661 w 12192000"/>
                  <a:gd name="connsiteY77" fmla="*/ 2414047 h 3176298"/>
                  <a:gd name="connsiteX78" fmla="*/ 4827024 w 12192000"/>
                  <a:gd name="connsiteY78" fmla="*/ 2408999 h 3176298"/>
                  <a:gd name="connsiteX79" fmla="*/ 4887415 w 12192000"/>
                  <a:gd name="connsiteY79" fmla="*/ 2405570 h 3176298"/>
                  <a:gd name="connsiteX80" fmla="*/ 4936184 w 12192000"/>
                  <a:gd name="connsiteY80" fmla="*/ 2395853 h 3176298"/>
                  <a:gd name="connsiteX81" fmla="*/ 4953328 w 12192000"/>
                  <a:gd name="connsiteY81" fmla="*/ 2390138 h 3176298"/>
                  <a:gd name="connsiteX82" fmla="*/ 5089162 w 12192000"/>
                  <a:gd name="connsiteY82" fmla="*/ 2345560 h 3176298"/>
                  <a:gd name="connsiteX83" fmla="*/ 5234326 w 12192000"/>
                  <a:gd name="connsiteY83" fmla="*/ 2309935 h 3176298"/>
                  <a:gd name="connsiteX84" fmla="*/ 5328438 w 12192000"/>
                  <a:gd name="connsiteY84" fmla="*/ 2332416 h 3176298"/>
                  <a:gd name="connsiteX85" fmla="*/ 5363491 w 12192000"/>
                  <a:gd name="connsiteY85" fmla="*/ 2332034 h 3176298"/>
                  <a:gd name="connsiteX86" fmla="*/ 5524660 w 12192000"/>
                  <a:gd name="connsiteY86" fmla="*/ 2337178 h 3176298"/>
                  <a:gd name="connsiteX87" fmla="*/ 5553045 w 12192000"/>
                  <a:gd name="connsiteY87" fmla="*/ 2342701 h 3176298"/>
                  <a:gd name="connsiteX88" fmla="*/ 5706401 w 12192000"/>
                  <a:gd name="connsiteY88" fmla="*/ 2320032 h 3176298"/>
                  <a:gd name="connsiteX89" fmla="*/ 5762029 w 12192000"/>
                  <a:gd name="connsiteY89" fmla="*/ 2316221 h 3176298"/>
                  <a:gd name="connsiteX90" fmla="*/ 5813276 w 12192000"/>
                  <a:gd name="connsiteY90" fmla="*/ 2309935 h 3176298"/>
                  <a:gd name="connsiteX91" fmla="*/ 5884906 w 12192000"/>
                  <a:gd name="connsiteY91" fmla="*/ 2308411 h 3176298"/>
                  <a:gd name="connsiteX92" fmla="*/ 5959204 w 12192000"/>
                  <a:gd name="connsiteY92" fmla="*/ 2311269 h 3176298"/>
                  <a:gd name="connsiteX93" fmla="*/ 6042072 w 12192000"/>
                  <a:gd name="connsiteY93" fmla="*/ 2310697 h 3176298"/>
                  <a:gd name="connsiteX94" fmla="*/ 6074842 w 12192000"/>
                  <a:gd name="connsiteY94" fmla="*/ 2305745 h 3176298"/>
                  <a:gd name="connsiteX95" fmla="*/ 6163425 w 12192000"/>
                  <a:gd name="connsiteY95" fmla="*/ 2309172 h 3176298"/>
                  <a:gd name="connsiteX96" fmla="*/ 6209909 w 12192000"/>
                  <a:gd name="connsiteY96" fmla="*/ 2303459 h 3176298"/>
                  <a:gd name="connsiteX97" fmla="*/ 6286493 w 12192000"/>
                  <a:gd name="connsiteY97" fmla="*/ 2302315 h 3176298"/>
                  <a:gd name="connsiteX98" fmla="*/ 6311449 w 12192000"/>
                  <a:gd name="connsiteY98" fmla="*/ 2300980 h 3176298"/>
                  <a:gd name="connsiteX99" fmla="*/ 6333739 w 12192000"/>
                  <a:gd name="connsiteY99" fmla="*/ 2300218 h 3176298"/>
                  <a:gd name="connsiteX100" fmla="*/ 6410131 w 12192000"/>
                  <a:gd name="connsiteY100" fmla="*/ 2315841 h 3176298"/>
                  <a:gd name="connsiteX101" fmla="*/ 6477951 w 12192000"/>
                  <a:gd name="connsiteY101" fmla="*/ 2316793 h 3176298"/>
                  <a:gd name="connsiteX102" fmla="*/ 6596828 w 12192000"/>
                  <a:gd name="connsiteY102" fmla="*/ 2329368 h 3176298"/>
                  <a:gd name="connsiteX103" fmla="*/ 6623118 w 12192000"/>
                  <a:gd name="connsiteY103" fmla="*/ 2324985 h 3176298"/>
                  <a:gd name="connsiteX104" fmla="*/ 6705417 w 12192000"/>
                  <a:gd name="connsiteY104" fmla="*/ 2323272 h 3176298"/>
                  <a:gd name="connsiteX105" fmla="*/ 6752283 w 12192000"/>
                  <a:gd name="connsiteY105" fmla="*/ 2321937 h 3176298"/>
                  <a:gd name="connsiteX106" fmla="*/ 6810195 w 12192000"/>
                  <a:gd name="connsiteY106" fmla="*/ 2331082 h 3176298"/>
                  <a:gd name="connsiteX107" fmla="*/ 6910782 w 12192000"/>
                  <a:gd name="connsiteY107" fmla="*/ 2350512 h 3176298"/>
                  <a:gd name="connsiteX108" fmla="*/ 6937263 w 12192000"/>
                  <a:gd name="connsiteY108" fmla="*/ 2353561 h 3176298"/>
                  <a:gd name="connsiteX109" fmla="*/ 6985653 w 12192000"/>
                  <a:gd name="connsiteY109" fmla="*/ 2362897 h 3176298"/>
                  <a:gd name="connsiteX110" fmla="*/ 6994415 w 12192000"/>
                  <a:gd name="connsiteY110" fmla="*/ 2364611 h 3176298"/>
                  <a:gd name="connsiteX111" fmla="*/ 7068141 w 12192000"/>
                  <a:gd name="connsiteY111" fmla="*/ 2388234 h 3176298"/>
                  <a:gd name="connsiteX112" fmla="*/ 7106432 w 12192000"/>
                  <a:gd name="connsiteY112" fmla="*/ 2390138 h 3176298"/>
                  <a:gd name="connsiteX113" fmla="*/ 7216547 w 12192000"/>
                  <a:gd name="connsiteY113" fmla="*/ 2390330 h 3176298"/>
                  <a:gd name="connsiteX114" fmla="*/ 7263220 w 12192000"/>
                  <a:gd name="connsiteY114" fmla="*/ 2386709 h 3176298"/>
                  <a:gd name="connsiteX115" fmla="*/ 7375428 w 12192000"/>
                  <a:gd name="connsiteY115" fmla="*/ 2372803 h 3176298"/>
                  <a:gd name="connsiteX116" fmla="*/ 7445916 w 12192000"/>
                  <a:gd name="connsiteY116" fmla="*/ 2365945 h 3176298"/>
                  <a:gd name="connsiteX117" fmla="*/ 7526880 w 12192000"/>
                  <a:gd name="connsiteY117" fmla="*/ 2355084 h 3176298"/>
                  <a:gd name="connsiteX118" fmla="*/ 7619655 w 12192000"/>
                  <a:gd name="connsiteY118" fmla="*/ 2348226 h 3176298"/>
                  <a:gd name="connsiteX119" fmla="*/ 7788636 w 12192000"/>
                  <a:gd name="connsiteY119" fmla="*/ 2327461 h 3176298"/>
                  <a:gd name="connsiteX120" fmla="*/ 7952280 w 12192000"/>
                  <a:gd name="connsiteY120" fmla="*/ 2305935 h 3176298"/>
                  <a:gd name="connsiteX121" fmla="*/ 8019339 w 12192000"/>
                  <a:gd name="connsiteY121" fmla="*/ 2286884 h 3176298"/>
                  <a:gd name="connsiteX122" fmla="*/ 8137835 w 12192000"/>
                  <a:gd name="connsiteY122" fmla="*/ 2259832 h 3176298"/>
                  <a:gd name="connsiteX123" fmla="*/ 8189651 w 12192000"/>
                  <a:gd name="connsiteY123" fmla="*/ 2243639 h 3176298"/>
                  <a:gd name="connsiteX124" fmla="*/ 8313671 w 12192000"/>
                  <a:gd name="connsiteY124" fmla="*/ 2209920 h 3176298"/>
                  <a:gd name="connsiteX125" fmla="*/ 8459979 w 12192000"/>
                  <a:gd name="connsiteY125" fmla="*/ 2158864 h 3176298"/>
                  <a:gd name="connsiteX126" fmla="*/ 8516369 w 12192000"/>
                  <a:gd name="connsiteY126" fmla="*/ 2144003 h 3176298"/>
                  <a:gd name="connsiteX127" fmla="*/ 8657726 w 12192000"/>
                  <a:gd name="connsiteY127" fmla="*/ 2106284 h 3176298"/>
                  <a:gd name="connsiteX128" fmla="*/ 8711448 w 12192000"/>
                  <a:gd name="connsiteY128" fmla="*/ 2098664 h 3176298"/>
                  <a:gd name="connsiteX129" fmla="*/ 8772219 w 12192000"/>
                  <a:gd name="connsiteY129" fmla="*/ 2082280 h 3176298"/>
                  <a:gd name="connsiteX130" fmla="*/ 8845565 w 12192000"/>
                  <a:gd name="connsiteY130" fmla="*/ 2053705 h 3176298"/>
                  <a:gd name="connsiteX131" fmla="*/ 8967871 w 12192000"/>
                  <a:gd name="connsiteY131" fmla="*/ 2011221 h 3176298"/>
                  <a:gd name="connsiteX132" fmla="*/ 9015878 w 12192000"/>
                  <a:gd name="connsiteY132" fmla="*/ 2001124 h 3176298"/>
                  <a:gd name="connsiteX133" fmla="*/ 9234579 w 12192000"/>
                  <a:gd name="connsiteY133" fmla="*/ 1935209 h 3176298"/>
                  <a:gd name="connsiteX134" fmla="*/ 9346597 w 12192000"/>
                  <a:gd name="connsiteY134" fmla="*/ 1896917 h 3176298"/>
                  <a:gd name="connsiteX135" fmla="*/ 9416321 w 12192000"/>
                  <a:gd name="connsiteY135" fmla="*/ 1880724 h 3176298"/>
                  <a:gd name="connsiteX136" fmla="*/ 9477283 w 12192000"/>
                  <a:gd name="connsiteY136" fmla="*/ 1856149 h 3176298"/>
                  <a:gd name="connsiteX137" fmla="*/ 9666265 w 12192000"/>
                  <a:gd name="connsiteY137" fmla="*/ 1787186 h 3176298"/>
                  <a:gd name="connsiteX138" fmla="*/ 9754088 w 12192000"/>
                  <a:gd name="connsiteY138" fmla="*/ 1741464 h 3176298"/>
                  <a:gd name="connsiteX139" fmla="*/ 9899446 w 12192000"/>
                  <a:gd name="connsiteY139" fmla="*/ 1656880 h 3176298"/>
                  <a:gd name="connsiteX140" fmla="*/ 9993175 w 12192000"/>
                  <a:gd name="connsiteY140" fmla="*/ 1576487 h 3176298"/>
                  <a:gd name="connsiteX141" fmla="*/ 10044230 w 12192000"/>
                  <a:gd name="connsiteY141" fmla="*/ 1540480 h 3176298"/>
                  <a:gd name="connsiteX142" fmla="*/ 10131863 w 12192000"/>
                  <a:gd name="connsiteY142" fmla="*/ 1485613 h 3176298"/>
                  <a:gd name="connsiteX143" fmla="*/ 10242357 w 12192000"/>
                  <a:gd name="connsiteY143" fmla="*/ 1410555 h 3176298"/>
                  <a:gd name="connsiteX144" fmla="*/ 10363709 w 12192000"/>
                  <a:gd name="connsiteY144" fmla="*/ 1359499 h 3176298"/>
                  <a:gd name="connsiteX145" fmla="*/ 10428291 w 12192000"/>
                  <a:gd name="connsiteY145" fmla="*/ 1314920 h 3176298"/>
                  <a:gd name="connsiteX146" fmla="*/ 10490969 w 12192000"/>
                  <a:gd name="connsiteY146" fmla="*/ 1267104 h 3176298"/>
                  <a:gd name="connsiteX147" fmla="*/ 10523354 w 12192000"/>
                  <a:gd name="connsiteY147" fmla="*/ 1238337 h 3176298"/>
                  <a:gd name="connsiteX148" fmla="*/ 10590031 w 12192000"/>
                  <a:gd name="connsiteY148" fmla="*/ 1191664 h 3176298"/>
                  <a:gd name="connsiteX149" fmla="*/ 10656519 w 12192000"/>
                  <a:gd name="connsiteY149" fmla="*/ 1156038 h 3176298"/>
                  <a:gd name="connsiteX150" fmla="*/ 10703573 w 12192000"/>
                  <a:gd name="connsiteY150" fmla="*/ 1120603 h 3176298"/>
                  <a:gd name="connsiteX151" fmla="*/ 10764534 w 12192000"/>
                  <a:gd name="connsiteY151" fmla="*/ 1067643 h 3176298"/>
                  <a:gd name="connsiteX152" fmla="*/ 10850453 w 12192000"/>
                  <a:gd name="connsiteY152" fmla="*/ 1014301 h 3176298"/>
                  <a:gd name="connsiteX153" fmla="*/ 10929704 w 12192000"/>
                  <a:gd name="connsiteY153" fmla="*/ 980201 h 3176298"/>
                  <a:gd name="connsiteX154" fmla="*/ 10967423 w 12192000"/>
                  <a:gd name="connsiteY154" fmla="*/ 930289 h 3176298"/>
                  <a:gd name="connsiteX155" fmla="*/ 11058869 w 12192000"/>
                  <a:gd name="connsiteY155" fmla="*/ 838084 h 3176298"/>
                  <a:gd name="connsiteX156" fmla="*/ 11172600 w 12192000"/>
                  <a:gd name="connsiteY156" fmla="*/ 762834 h 3176298"/>
                  <a:gd name="connsiteX157" fmla="*/ 11275283 w 12192000"/>
                  <a:gd name="connsiteY157" fmla="*/ 673676 h 3176298"/>
                  <a:gd name="connsiteX158" fmla="*/ 11320623 w 12192000"/>
                  <a:gd name="connsiteY158" fmla="*/ 639195 h 3176298"/>
                  <a:gd name="connsiteX159" fmla="*/ 11374346 w 12192000"/>
                  <a:gd name="connsiteY159" fmla="*/ 601664 h 3176298"/>
                  <a:gd name="connsiteX160" fmla="*/ 11448453 w 12192000"/>
                  <a:gd name="connsiteY160" fmla="*/ 567755 h 3176298"/>
                  <a:gd name="connsiteX161" fmla="*/ 11532275 w 12192000"/>
                  <a:gd name="connsiteY161" fmla="*/ 522605 h 3176298"/>
                  <a:gd name="connsiteX162" fmla="*/ 11562947 w 12192000"/>
                  <a:gd name="connsiteY162" fmla="*/ 486598 h 3176298"/>
                  <a:gd name="connsiteX163" fmla="*/ 11672489 w 12192000"/>
                  <a:gd name="connsiteY163" fmla="*/ 335337 h 3176298"/>
                  <a:gd name="connsiteX164" fmla="*/ 11821656 w 12192000"/>
                  <a:gd name="connsiteY164" fmla="*/ 207889 h 3176298"/>
                  <a:gd name="connsiteX165" fmla="*/ 11986443 w 12192000"/>
                  <a:gd name="connsiteY165" fmla="*/ 104824 h 3176298"/>
                  <a:gd name="connsiteX166" fmla="*/ 12026448 w 12192000"/>
                  <a:gd name="connsiteY166" fmla="*/ 88821 h 3176298"/>
                  <a:gd name="connsiteX167" fmla="*/ 12160947 w 12192000"/>
                  <a:gd name="connsiteY167" fmla="*/ 28621 h 3176298"/>
                  <a:gd name="connsiteX168" fmla="*/ 12192000 w 12192000"/>
                  <a:gd name="connsiteY168" fmla="*/ 0 h 3176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Lst>
                <a:rect l="l" t="t" r="r" b="b"/>
                <a:pathLst>
                  <a:path w="12192000" h="3176298">
                    <a:moveTo>
                      <a:pt x="12192000" y="0"/>
                    </a:moveTo>
                    <a:lnTo>
                      <a:pt x="12192000" y="3176298"/>
                    </a:lnTo>
                    <a:lnTo>
                      <a:pt x="0" y="3176298"/>
                    </a:lnTo>
                    <a:lnTo>
                      <a:pt x="0" y="2264980"/>
                    </a:lnTo>
                    <a:lnTo>
                      <a:pt x="544" y="2264980"/>
                    </a:lnTo>
                    <a:lnTo>
                      <a:pt x="544" y="2392219"/>
                    </a:lnTo>
                    <a:lnTo>
                      <a:pt x="61197" y="2387448"/>
                    </a:lnTo>
                    <a:cubicBezTo>
                      <a:pt x="80794" y="2382137"/>
                      <a:pt x="99990" y="2374707"/>
                      <a:pt x="119613" y="2369945"/>
                    </a:cubicBezTo>
                    <a:cubicBezTo>
                      <a:pt x="137898" y="2365563"/>
                      <a:pt x="155046" y="2355466"/>
                      <a:pt x="172384" y="2347084"/>
                    </a:cubicBezTo>
                    <a:cubicBezTo>
                      <a:pt x="205529" y="2331082"/>
                      <a:pt x="240965" y="2341178"/>
                      <a:pt x="274873" y="2336988"/>
                    </a:cubicBezTo>
                    <a:cubicBezTo>
                      <a:pt x="285732" y="2335653"/>
                      <a:pt x="296590" y="2334130"/>
                      <a:pt x="307259" y="2331461"/>
                    </a:cubicBezTo>
                    <a:cubicBezTo>
                      <a:pt x="336408" y="2324413"/>
                      <a:pt x="366127" y="2318317"/>
                      <a:pt x="394511" y="2308601"/>
                    </a:cubicBezTo>
                    <a:cubicBezTo>
                      <a:pt x="426709" y="2297743"/>
                      <a:pt x="457572" y="2283264"/>
                      <a:pt x="494337" y="2268213"/>
                    </a:cubicBezTo>
                    <a:cubicBezTo>
                      <a:pt x="507102" y="2272024"/>
                      <a:pt x="526724" y="2282312"/>
                      <a:pt x="546917" y="2283264"/>
                    </a:cubicBezTo>
                    <a:cubicBezTo>
                      <a:pt x="611880" y="2286503"/>
                      <a:pt x="672650" y="2268786"/>
                      <a:pt x="730754" y="2240780"/>
                    </a:cubicBezTo>
                    <a:cubicBezTo>
                      <a:pt x="748471" y="2232399"/>
                      <a:pt x="767524" y="2226874"/>
                      <a:pt x="785432" y="2218682"/>
                    </a:cubicBezTo>
                    <a:cubicBezTo>
                      <a:pt x="791717" y="2215826"/>
                      <a:pt x="799909" y="2209730"/>
                      <a:pt x="801053" y="2204013"/>
                    </a:cubicBezTo>
                    <a:cubicBezTo>
                      <a:pt x="807719" y="2170866"/>
                      <a:pt x="832486" y="2171436"/>
                      <a:pt x="858205" y="2169532"/>
                    </a:cubicBezTo>
                    <a:cubicBezTo>
                      <a:pt x="888877" y="2167247"/>
                      <a:pt x="919165" y="2161912"/>
                      <a:pt x="949646" y="2157340"/>
                    </a:cubicBezTo>
                    <a:cubicBezTo>
                      <a:pt x="953648" y="2156768"/>
                      <a:pt x="957266" y="2152768"/>
                      <a:pt x="960887" y="2150099"/>
                    </a:cubicBezTo>
                    <a:cubicBezTo>
                      <a:pt x="966411" y="2146099"/>
                      <a:pt x="971554" y="2140003"/>
                      <a:pt x="977653" y="2138480"/>
                    </a:cubicBezTo>
                    <a:cubicBezTo>
                      <a:pt x="1008894" y="2131049"/>
                      <a:pt x="1040327" y="2124763"/>
                      <a:pt x="1071762" y="2117905"/>
                    </a:cubicBezTo>
                    <a:cubicBezTo>
                      <a:pt x="1078810" y="2116380"/>
                      <a:pt x="1086048" y="2114476"/>
                      <a:pt x="1092527" y="2111428"/>
                    </a:cubicBezTo>
                    <a:cubicBezTo>
                      <a:pt x="1098623" y="2108570"/>
                      <a:pt x="1103767" y="2103616"/>
                      <a:pt x="1109865" y="2100568"/>
                    </a:cubicBezTo>
                    <a:cubicBezTo>
                      <a:pt x="1126437" y="2092378"/>
                      <a:pt x="1143394" y="2084757"/>
                      <a:pt x="1162823" y="2075613"/>
                    </a:cubicBezTo>
                    <a:cubicBezTo>
                      <a:pt x="1173681" y="2092757"/>
                      <a:pt x="1188354" y="2083041"/>
                      <a:pt x="1206641" y="2074851"/>
                    </a:cubicBezTo>
                    <a:cubicBezTo>
                      <a:pt x="1225310" y="2066468"/>
                      <a:pt x="1246837" y="2063801"/>
                      <a:pt x="1267411" y="2060753"/>
                    </a:cubicBezTo>
                    <a:cubicBezTo>
                      <a:pt x="1305132" y="2055228"/>
                      <a:pt x="1343044" y="2051799"/>
                      <a:pt x="1380762" y="2046847"/>
                    </a:cubicBezTo>
                    <a:cubicBezTo>
                      <a:pt x="1388765" y="2045703"/>
                      <a:pt x="1397909" y="2043608"/>
                      <a:pt x="1404006" y="2038844"/>
                    </a:cubicBezTo>
                    <a:cubicBezTo>
                      <a:pt x="1445725" y="2006839"/>
                      <a:pt x="1496403" y="1997887"/>
                      <a:pt x="1544598" y="2000932"/>
                    </a:cubicBezTo>
                    <a:cubicBezTo>
                      <a:pt x="1582510" y="2003220"/>
                      <a:pt x="1619658" y="2004935"/>
                      <a:pt x="1657188" y="2001697"/>
                    </a:cubicBezTo>
                    <a:cubicBezTo>
                      <a:pt x="1660046" y="2001505"/>
                      <a:pt x="1663856" y="2001887"/>
                      <a:pt x="1665950" y="2003411"/>
                    </a:cubicBezTo>
                    <a:cubicBezTo>
                      <a:pt x="1678904" y="2013507"/>
                      <a:pt x="1692431" y="2014269"/>
                      <a:pt x="1709006" y="2015983"/>
                    </a:cubicBezTo>
                    <a:cubicBezTo>
                      <a:pt x="1732439" y="2018461"/>
                      <a:pt x="1753965" y="2016745"/>
                      <a:pt x="1775684" y="2012555"/>
                    </a:cubicBezTo>
                    <a:cubicBezTo>
                      <a:pt x="1791496" y="2009507"/>
                      <a:pt x="1807497" y="2003220"/>
                      <a:pt x="1821596" y="1995218"/>
                    </a:cubicBezTo>
                    <a:cubicBezTo>
                      <a:pt x="1841216" y="1983978"/>
                      <a:pt x="1860079" y="1979597"/>
                      <a:pt x="1878748" y="1994457"/>
                    </a:cubicBezTo>
                    <a:cubicBezTo>
                      <a:pt x="1898940" y="2010269"/>
                      <a:pt x="1921800" y="2004745"/>
                      <a:pt x="1944092" y="2005315"/>
                    </a:cubicBezTo>
                    <a:cubicBezTo>
                      <a:pt x="1953806" y="2005507"/>
                      <a:pt x="1964094" y="2005124"/>
                      <a:pt x="1973429" y="2007601"/>
                    </a:cubicBezTo>
                    <a:cubicBezTo>
                      <a:pt x="2000479" y="2014651"/>
                      <a:pt x="2026581" y="2025320"/>
                      <a:pt x="2054013" y="2030082"/>
                    </a:cubicBezTo>
                    <a:cubicBezTo>
                      <a:pt x="2069254" y="2032747"/>
                      <a:pt x="2086208" y="2027986"/>
                      <a:pt x="2102021" y="2024557"/>
                    </a:cubicBezTo>
                    <a:cubicBezTo>
                      <a:pt x="2118023" y="2020937"/>
                      <a:pt x="2133834" y="2015413"/>
                      <a:pt x="2149267" y="2009697"/>
                    </a:cubicBezTo>
                    <a:cubicBezTo>
                      <a:pt x="2159743" y="2005887"/>
                      <a:pt x="2171173" y="2002267"/>
                      <a:pt x="2179556" y="1995409"/>
                    </a:cubicBezTo>
                    <a:cubicBezTo>
                      <a:pt x="2198608" y="1979788"/>
                      <a:pt x="2218229" y="1977120"/>
                      <a:pt x="2240710" y="1985312"/>
                    </a:cubicBezTo>
                    <a:cubicBezTo>
                      <a:pt x="2244137" y="1986647"/>
                      <a:pt x="2248138" y="1986647"/>
                      <a:pt x="2251948" y="1986836"/>
                    </a:cubicBezTo>
                    <a:cubicBezTo>
                      <a:pt x="2312915" y="1990836"/>
                      <a:pt x="2373874" y="1993314"/>
                      <a:pt x="2434456" y="1999410"/>
                    </a:cubicBezTo>
                    <a:cubicBezTo>
                      <a:pt x="2459029" y="2001887"/>
                      <a:pt x="2482652" y="2012745"/>
                      <a:pt x="2506847" y="2019603"/>
                    </a:cubicBezTo>
                    <a:cubicBezTo>
                      <a:pt x="2511800" y="2020937"/>
                      <a:pt x="2517327" y="2023033"/>
                      <a:pt x="2522279" y="2022080"/>
                    </a:cubicBezTo>
                    <a:cubicBezTo>
                      <a:pt x="2576191" y="2012555"/>
                      <a:pt x="2626677" y="2026461"/>
                      <a:pt x="2676398" y="2044751"/>
                    </a:cubicBezTo>
                    <a:cubicBezTo>
                      <a:pt x="2681540" y="2046656"/>
                      <a:pt x="2687827" y="2046084"/>
                      <a:pt x="2693543" y="2045703"/>
                    </a:cubicBezTo>
                    <a:cubicBezTo>
                      <a:pt x="2709548" y="2044370"/>
                      <a:pt x="2726882" y="2037701"/>
                      <a:pt x="2741360" y="2041701"/>
                    </a:cubicBezTo>
                    <a:cubicBezTo>
                      <a:pt x="2779842" y="2052753"/>
                      <a:pt x="2817943" y="2066087"/>
                      <a:pt x="2854140" y="2082851"/>
                    </a:cubicBezTo>
                    <a:cubicBezTo>
                      <a:pt x="2890910" y="2099805"/>
                      <a:pt x="2925008" y="2114095"/>
                      <a:pt x="2967110" y="2096949"/>
                    </a:cubicBezTo>
                    <a:cubicBezTo>
                      <a:pt x="2985016" y="2089709"/>
                      <a:pt x="3008639" y="2094853"/>
                      <a:pt x="3029216" y="2096757"/>
                    </a:cubicBezTo>
                    <a:cubicBezTo>
                      <a:pt x="3044264" y="2098282"/>
                      <a:pt x="3058743" y="2106856"/>
                      <a:pt x="3073604" y="2106856"/>
                    </a:cubicBezTo>
                    <a:cubicBezTo>
                      <a:pt x="3113231" y="2106856"/>
                      <a:pt x="3148472" y="2116953"/>
                      <a:pt x="3182763" y="2137527"/>
                    </a:cubicBezTo>
                    <a:cubicBezTo>
                      <a:pt x="3196102" y="2145528"/>
                      <a:pt x="3216867" y="2140193"/>
                      <a:pt x="3234202" y="2142289"/>
                    </a:cubicBezTo>
                    <a:cubicBezTo>
                      <a:pt x="3252492" y="2144765"/>
                      <a:pt x="3271348" y="2147051"/>
                      <a:pt x="3288877" y="2152578"/>
                    </a:cubicBezTo>
                    <a:cubicBezTo>
                      <a:pt x="3334216" y="2167056"/>
                      <a:pt x="3378986" y="2183439"/>
                      <a:pt x="3424135" y="2198680"/>
                    </a:cubicBezTo>
                    <a:cubicBezTo>
                      <a:pt x="3461282" y="2211253"/>
                      <a:pt x="3497862" y="2201347"/>
                      <a:pt x="3534629" y="2196013"/>
                    </a:cubicBezTo>
                    <a:cubicBezTo>
                      <a:pt x="3557682" y="2192583"/>
                      <a:pt x="3579206" y="2184391"/>
                      <a:pt x="3605116" y="2196583"/>
                    </a:cubicBezTo>
                    <a:cubicBezTo>
                      <a:pt x="3629882" y="2208205"/>
                      <a:pt x="3661315" y="2205537"/>
                      <a:pt x="3689131" y="2211824"/>
                    </a:cubicBezTo>
                    <a:cubicBezTo>
                      <a:pt x="3712565" y="2217157"/>
                      <a:pt x="3735231" y="2225732"/>
                      <a:pt x="3757902" y="2234114"/>
                    </a:cubicBezTo>
                    <a:cubicBezTo>
                      <a:pt x="3788766" y="2245545"/>
                      <a:pt x="3819245" y="2257545"/>
                      <a:pt x="3852966" y="2251831"/>
                    </a:cubicBezTo>
                    <a:cubicBezTo>
                      <a:pt x="3891259" y="2245353"/>
                      <a:pt x="3917546" y="2269738"/>
                      <a:pt x="3947648" y="2285932"/>
                    </a:cubicBezTo>
                    <a:cubicBezTo>
                      <a:pt x="3968414" y="2296980"/>
                      <a:pt x="3991083" y="2305172"/>
                      <a:pt x="4013753" y="2312031"/>
                    </a:cubicBezTo>
                    <a:cubicBezTo>
                      <a:pt x="4044043" y="2320985"/>
                      <a:pt x="4075285" y="2326320"/>
                      <a:pt x="4105766" y="2335082"/>
                    </a:cubicBezTo>
                    <a:cubicBezTo>
                      <a:pt x="4151870" y="2348226"/>
                      <a:pt x="4198546" y="2358514"/>
                      <a:pt x="4246551" y="2351274"/>
                    </a:cubicBezTo>
                    <a:cubicBezTo>
                      <a:pt x="4268649" y="2348036"/>
                      <a:pt x="4289227" y="2348226"/>
                      <a:pt x="4311323" y="2352991"/>
                    </a:cubicBezTo>
                    <a:cubicBezTo>
                      <a:pt x="4347518" y="2360801"/>
                      <a:pt x="4384668" y="2361753"/>
                      <a:pt x="4413817" y="2390899"/>
                    </a:cubicBezTo>
                    <a:cubicBezTo>
                      <a:pt x="4424104" y="2401188"/>
                      <a:pt x="4442581" y="2403853"/>
                      <a:pt x="4457632" y="2409188"/>
                    </a:cubicBezTo>
                    <a:cubicBezTo>
                      <a:pt x="4474969" y="2415476"/>
                      <a:pt x="4487731" y="2412236"/>
                      <a:pt x="4497068" y="2393947"/>
                    </a:cubicBezTo>
                    <a:cubicBezTo>
                      <a:pt x="4501257" y="2385757"/>
                      <a:pt x="4513260" y="2377755"/>
                      <a:pt x="4522596" y="2376421"/>
                    </a:cubicBezTo>
                    <a:cubicBezTo>
                      <a:pt x="4550599" y="2372421"/>
                      <a:pt x="4576318" y="2378327"/>
                      <a:pt x="4603368" y="2391282"/>
                    </a:cubicBezTo>
                    <a:cubicBezTo>
                      <a:pt x="4628705" y="2403474"/>
                      <a:pt x="4660331" y="2402140"/>
                      <a:pt x="4689098" y="2406903"/>
                    </a:cubicBezTo>
                    <a:cubicBezTo>
                      <a:pt x="4699289" y="2408618"/>
                      <a:pt x="4709482" y="2411237"/>
                      <a:pt x="4719697" y="2413428"/>
                    </a:cubicBezTo>
                    <a:lnTo>
                      <a:pt x="4726469" y="2414298"/>
                    </a:lnTo>
                    <a:lnTo>
                      <a:pt x="4785776" y="2414298"/>
                    </a:lnTo>
                    <a:lnTo>
                      <a:pt x="4788661" y="2414047"/>
                    </a:lnTo>
                    <a:cubicBezTo>
                      <a:pt x="4801401" y="2412237"/>
                      <a:pt x="4814166" y="2410142"/>
                      <a:pt x="4827024" y="2408999"/>
                    </a:cubicBezTo>
                    <a:cubicBezTo>
                      <a:pt x="4847027" y="2407095"/>
                      <a:pt x="4867412" y="2407856"/>
                      <a:pt x="4887415" y="2405570"/>
                    </a:cubicBezTo>
                    <a:cubicBezTo>
                      <a:pt x="4903799" y="2403853"/>
                      <a:pt x="4919991" y="2399474"/>
                      <a:pt x="4936184" y="2395853"/>
                    </a:cubicBezTo>
                    <a:cubicBezTo>
                      <a:pt x="4942089" y="2394520"/>
                      <a:pt x="4947996" y="2389376"/>
                      <a:pt x="4953328" y="2390138"/>
                    </a:cubicBezTo>
                    <a:cubicBezTo>
                      <a:pt x="5006292" y="2398330"/>
                      <a:pt x="5044391" y="2361753"/>
                      <a:pt x="5089162" y="2345560"/>
                    </a:cubicBezTo>
                    <a:cubicBezTo>
                      <a:pt x="5136216" y="2328413"/>
                      <a:pt x="5181748" y="2302124"/>
                      <a:pt x="5234326" y="2309935"/>
                    </a:cubicBezTo>
                    <a:cubicBezTo>
                      <a:pt x="5266141" y="2314697"/>
                      <a:pt x="5296812" y="2325747"/>
                      <a:pt x="5328438" y="2332416"/>
                    </a:cubicBezTo>
                    <a:cubicBezTo>
                      <a:pt x="5339677" y="2334701"/>
                      <a:pt x="5352250" y="2334320"/>
                      <a:pt x="5363491" y="2332034"/>
                    </a:cubicBezTo>
                    <a:cubicBezTo>
                      <a:pt x="5417784" y="2321555"/>
                      <a:pt x="5471316" y="2320032"/>
                      <a:pt x="5524660" y="2337178"/>
                    </a:cubicBezTo>
                    <a:cubicBezTo>
                      <a:pt x="5533802" y="2340036"/>
                      <a:pt x="5543518" y="2342701"/>
                      <a:pt x="5553045" y="2342701"/>
                    </a:cubicBezTo>
                    <a:cubicBezTo>
                      <a:pt x="5605244" y="2342701"/>
                      <a:pt x="5656488" y="2338701"/>
                      <a:pt x="5706401" y="2320032"/>
                    </a:cubicBezTo>
                    <a:cubicBezTo>
                      <a:pt x="5723166" y="2313745"/>
                      <a:pt x="5743551" y="2317745"/>
                      <a:pt x="5762029" y="2316221"/>
                    </a:cubicBezTo>
                    <a:cubicBezTo>
                      <a:pt x="5779174" y="2314889"/>
                      <a:pt x="5796702" y="2314317"/>
                      <a:pt x="5813276" y="2309935"/>
                    </a:cubicBezTo>
                    <a:cubicBezTo>
                      <a:pt x="5837472" y="2303459"/>
                      <a:pt x="5859949" y="2302697"/>
                      <a:pt x="5884906" y="2308411"/>
                    </a:cubicBezTo>
                    <a:cubicBezTo>
                      <a:pt x="5908719" y="2313745"/>
                      <a:pt x="5934438" y="2311079"/>
                      <a:pt x="5959204" y="2311269"/>
                    </a:cubicBezTo>
                    <a:cubicBezTo>
                      <a:pt x="5986828" y="2311459"/>
                      <a:pt x="6014449" y="2311649"/>
                      <a:pt x="6042072" y="2310697"/>
                    </a:cubicBezTo>
                    <a:cubicBezTo>
                      <a:pt x="6053124" y="2310317"/>
                      <a:pt x="6065695" y="2302697"/>
                      <a:pt x="6074842" y="2305745"/>
                    </a:cubicBezTo>
                    <a:cubicBezTo>
                      <a:pt x="6104368" y="2316031"/>
                      <a:pt x="6133897" y="2303649"/>
                      <a:pt x="6163425" y="2309172"/>
                    </a:cubicBezTo>
                    <a:cubicBezTo>
                      <a:pt x="6177905" y="2312031"/>
                      <a:pt x="6194288" y="2304220"/>
                      <a:pt x="6209909" y="2303459"/>
                    </a:cubicBezTo>
                    <a:cubicBezTo>
                      <a:pt x="6235437" y="2302124"/>
                      <a:pt x="6260964" y="2302697"/>
                      <a:pt x="6286493" y="2302315"/>
                    </a:cubicBezTo>
                    <a:cubicBezTo>
                      <a:pt x="6294876" y="2302124"/>
                      <a:pt x="6303068" y="2301362"/>
                      <a:pt x="6311449" y="2300980"/>
                    </a:cubicBezTo>
                    <a:cubicBezTo>
                      <a:pt x="6318880" y="2300601"/>
                      <a:pt x="6326691" y="2298887"/>
                      <a:pt x="6333739" y="2300218"/>
                    </a:cubicBezTo>
                    <a:cubicBezTo>
                      <a:pt x="6359268" y="2304983"/>
                      <a:pt x="6384414" y="2312793"/>
                      <a:pt x="6410131" y="2315841"/>
                    </a:cubicBezTo>
                    <a:cubicBezTo>
                      <a:pt x="6432420" y="2318507"/>
                      <a:pt x="6455472" y="2314889"/>
                      <a:pt x="6477951" y="2316793"/>
                    </a:cubicBezTo>
                    <a:cubicBezTo>
                      <a:pt x="6517576" y="2320032"/>
                      <a:pt x="6557201" y="2325747"/>
                      <a:pt x="6596828" y="2329368"/>
                    </a:cubicBezTo>
                    <a:cubicBezTo>
                      <a:pt x="6605401" y="2330130"/>
                      <a:pt x="6614353" y="2325365"/>
                      <a:pt x="6623118" y="2324985"/>
                    </a:cubicBezTo>
                    <a:cubicBezTo>
                      <a:pt x="6650551" y="2324033"/>
                      <a:pt x="6677984" y="2323841"/>
                      <a:pt x="6705417" y="2323272"/>
                    </a:cubicBezTo>
                    <a:cubicBezTo>
                      <a:pt x="6721038" y="2323080"/>
                      <a:pt x="6736851" y="2323651"/>
                      <a:pt x="6752283" y="2321937"/>
                    </a:cubicBezTo>
                    <a:cubicBezTo>
                      <a:pt x="6772665" y="2319651"/>
                      <a:pt x="6791144" y="2316221"/>
                      <a:pt x="6810195" y="2331082"/>
                    </a:cubicBezTo>
                    <a:cubicBezTo>
                      <a:pt x="6839534" y="2354132"/>
                      <a:pt x="6876872" y="2345178"/>
                      <a:pt x="6910782" y="2350512"/>
                    </a:cubicBezTo>
                    <a:cubicBezTo>
                      <a:pt x="6919547" y="2351847"/>
                      <a:pt x="6928501" y="2352036"/>
                      <a:pt x="6937263" y="2353561"/>
                    </a:cubicBezTo>
                    <a:cubicBezTo>
                      <a:pt x="6953457" y="2356418"/>
                      <a:pt x="6969457" y="2359657"/>
                      <a:pt x="6985653" y="2362897"/>
                    </a:cubicBezTo>
                    <a:cubicBezTo>
                      <a:pt x="6988509" y="2363467"/>
                      <a:pt x="6991747" y="2363659"/>
                      <a:pt x="6994415" y="2364611"/>
                    </a:cubicBezTo>
                    <a:cubicBezTo>
                      <a:pt x="7018991" y="2372611"/>
                      <a:pt x="7043184" y="2381755"/>
                      <a:pt x="7068141" y="2388234"/>
                    </a:cubicBezTo>
                    <a:cubicBezTo>
                      <a:pt x="7080334" y="2391472"/>
                      <a:pt x="7093860" y="2391853"/>
                      <a:pt x="7106432" y="2390138"/>
                    </a:cubicBezTo>
                    <a:cubicBezTo>
                      <a:pt x="7143199" y="2385185"/>
                      <a:pt x="7179587" y="2383089"/>
                      <a:pt x="7216547" y="2390330"/>
                    </a:cubicBezTo>
                    <a:cubicBezTo>
                      <a:pt x="7231214" y="2393186"/>
                      <a:pt x="7247599" y="2388424"/>
                      <a:pt x="7263220" y="2386709"/>
                    </a:cubicBezTo>
                    <a:cubicBezTo>
                      <a:pt x="7300559" y="2382137"/>
                      <a:pt x="7337899" y="2377183"/>
                      <a:pt x="7375428" y="2372803"/>
                    </a:cubicBezTo>
                    <a:cubicBezTo>
                      <a:pt x="7398860" y="2370135"/>
                      <a:pt x="7422483" y="2368611"/>
                      <a:pt x="7445916" y="2365945"/>
                    </a:cubicBezTo>
                    <a:cubicBezTo>
                      <a:pt x="7472967" y="2362705"/>
                      <a:pt x="7499828" y="2357753"/>
                      <a:pt x="7526880" y="2355084"/>
                    </a:cubicBezTo>
                    <a:cubicBezTo>
                      <a:pt x="7557742" y="2352036"/>
                      <a:pt x="7588795" y="2351466"/>
                      <a:pt x="7619655" y="2348226"/>
                    </a:cubicBezTo>
                    <a:cubicBezTo>
                      <a:pt x="7676047" y="2341940"/>
                      <a:pt x="7732247" y="2334509"/>
                      <a:pt x="7788636" y="2327461"/>
                    </a:cubicBezTo>
                    <a:cubicBezTo>
                      <a:pt x="7843311" y="2320603"/>
                      <a:pt x="7897987" y="2314507"/>
                      <a:pt x="7952280" y="2305935"/>
                    </a:cubicBezTo>
                    <a:cubicBezTo>
                      <a:pt x="7975142" y="2302315"/>
                      <a:pt x="7996859" y="2292408"/>
                      <a:pt x="8019339" y="2286884"/>
                    </a:cubicBezTo>
                    <a:cubicBezTo>
                      <a:pt x="8058774" y="2277357"/>
                      <a:pt x="8098590" y="2269357"/>
                      <a:pt x="8137835" y="2259832"/>
                    </a:cubicBezTo>
                    <a:cubicBezTo>
                      <a:pt x="8155359" y="2255641"/>
                      <a:pt x="8172124" y="2248593"/>
                      <a:pt x="8189651" y="2243639"/>
                    </a:cubicBezTo>
                    <a:cubicBezTo>
                      <a:pt x="8230992" y="2232208"/>
                      <a:pt x="8272903" y="2222874"/>
                      <a:pt x="8313671" y="2209920"/>
                    </a:cubicBezTo>
                    <a:cubicBezTo>
                      <a:pt x="8362822" y="2194297"/>
                      <a:pt x="8411019" y="2175439"/>
                      <a:pt x="8459979" y="2158864"/>
                    </a:cubicBezTo>
                    <a:cubicBezTo>
                      <a:pt x="8478269" y="2152578"/>
                      <a:pt x="8497511" y="2148957"/>
                      <a:pt x="8516369" y="2144003"/>
                    </a:cubicBezTo>
                    <a:cubicBezTo>
                      <a:pt x="8563425" y="2131431"/>
                      <a:pt x="8610288" y="2118095"/>
                      <a:pt x="8657726" y="2106284"/>
                    </a:cubicBezTo>
                    <a:cubicBezTo>
                      <a:pt x="8675253" y="2101901"/>
                      <a:pt x="8693731" y="2102284"/>
                      <a:pt x="8711448" y="2098664"/>
                    </a:cubicBezTo>
                    <a:cubicBezTo>
                      <a:pt x="8732023" y="2094472"/>
                      <a:pt x="8752407" y="2089138"/>
                      <a:pt x="8772219" y="2082280"/>
                    </a:cubicBezTo>
                    <a:cubicBezTo>
                      <a:pt x="8796985" y="2073707"/>
                      <a:pt x="8820990" y="2062659"/>
                      <a:pt x="8845565" y="2053705"/>
                    </a:cubicBezTo>
                    <a:cubicBezTo>
                      <a:pt x="8886142" y="2039034"/>
                      <a:pt x="8926911" y="2024557"/>
                      <a:pt x="8967871" y="2011221"/>
                    </a:cubicBezTo>
                    <a:cubicBezTo>
                      <a:pt x="8983301" y="2006268"/>
                      <a:pt x="9000257" y="2005697"/>
                      <a:pt x="9015878" y="2001124"/>
                    </a:cubicBezTo>
                    <a:cubicBezTo>
                      <a:pt x="9088840" y="1979597"/>
                      <a:pt x="9161805" y="1957880"/>
                      <a:pt x="9234579" y="1935209"/>
                    </a:cubicBezTo>
                    <a:cubicBezTo>
                      <a:pt x="9272298" y="1923399"/>
                      <a:pt x="9308875" y="1908538"/>
                      <a:pt x="9346597" y="1896917"/>
                    </a:cubicBezTo>
                    <a:cubicBezTo>
                      <a:pt x="9369267" y="1889869"/>
                      <a:pt x="9393650" y="1887773"/>
                      <a:pt x="9416321" y="1880724"/>
                    </a:cubicBezTo>
                    <a:cubicBezTo>
                      <a:pt x="9437278" y="1874247"/>
                      <a:pt x="9456709" y="1863578"/>
                      <a:pt x="9477283" y="1856149"/>
                    </a:cubicBezTo>
                    <a:cubicBezTo>
                      <a:pt x="9540152" y="1833097"/>
                      <a:pt x="9603971" y="1811953"/>
                      <a:pt x="9666265" y="1787186"/>
                    </a:cubicBezTo>
                    <a:cubicBezTo>
                      <a:pt x="9696749" y="1775183"/>
                      <a:pt x="9725323" y="1757849"/>
                      <a:pt x="9754088" y="1741464"/>
                    </a:cubicBezTo>
                    <a:cubicBezTo>
                      <a:pt x="9802858" y="1713841"/>
                      <a:pt x="9850865" y="1685074"/>
                      <a:pt x="9899446" y="1656880"/>
                    </a:cubicBezTo>
                    <a:cubicBezTo>
                      <a:pt x="9935832" y="1635924"/>
                      <a:pt x="9968027" y="1611347"/>
                      <a:pt x="9993175" y="1576487"/>
                    </a:cubicBezTo>
                    <a:cubicBezTo>
                      <a:pt x="10004797" y="1560484"/>
                      <a:pt x="10024990" y="1546768"/>
                      <a:pt x="10044230" y="1540480"/>
                    </a:cubicBezTo>
                    <a:cubicBezTo>
                      <a:pt x="10078713" y="1529241"/>
                      <a:pt x="10104430" y="1507522"/>
                      <a:pt x="10131863" y="1485613"/>
                    </a:cubicBezTo>
                    <a:cubicBezTo>
                      <a:pt x="10166536" y="1457801"/>
                      <a:pt x="10203304" y="1431509"/>
                      <a:pt x="10242357" y="1410555"/>
                    </a:cubicBezTo>
                    <a:cubicBezTo>
                      <a:pt x="10280840" y="1389980"/>
                      <a:pt x="10324086" y="1378549"/>
                      <a:pt x="10363709" y="1359499"/>
                    </a:cubicBezTo>
                    <a:cubicBezTo>
                      <a:pt x="10386952" y="1348259"/>
                      <a:pt x="10407146" y="1330353"/>
                      <a:pt x="10428291" y="1314920"/>
                    </a:cubicBezTo>
                    <a:cubicBezTo>
                      <a:pt x="10449438" y="1299489"/>
                      <a:pt x="10470394" y="1283486"/>
                      <a:pt x="10490969" y="1267104"/>
                    </a:cubicBezTo>
                    <a:cubicBezTo>
                      <a:pt x="10502208" y="1258149"/>
                      <a:pt x="10511734" y="1246909"/>
                      <a:pt x="10523354" y="1238337"/>
                    </a:cubicBezTo>
                    <a:cubicBezTo>
                      <a:pt x="10545263" y="1222334"/>
                      <a:pt x="10569075" y="1208808"/>
                      <a:pt x="10590031" y="1191664"/>
                    </a:cubicBezTo>
                    <a:cubicBezTo>
                      <a:pt x="10610225" y="1175089"/>
                      <a:pt x="10633467" y="1166707"/>
                      <a:pt x="10656519" y="1156038"/>
                    </a:cubicBezTo>
                    <a:cubicBezTo>
                      <a:pt x="10674046" y="1148036"/>
                      <a:pt x="10686617" y="1130320"/>
                      <a:pt x="10703573" y="1120603"/>
                    </a:cubicBezTo>
                    <a:cubicBezTo>
                      <a:pt x="10727767" y="1106697"/>
                      <a:pt x="10746246" y="1089553"/>
                      <a:pt x="10764534" y="1067643"/>
                    </a:cubicBezTo>
                    <a:cubicBezTo>
                      <a:pt x="10785111" y="1043068"/>
                      <a:pt x="10820162" y="1029732"/>
                      <a:pt x="10850453" y="1014301"/>
                    </a:cubicBezTo>
                    <a:cubicBezTo>
                      <a:pt x="10876171" y="1001157"/>
                      <a:pt x="10906081" y="995632"/>
                      <a:pt x="10929704" y="980201"/>
                    </a:cubicBezTo>
                    <a:cubicBezTo>
                      <a:pt x="10946279" y="969342"/>
                      <a:pt x="10958661" y="948957"/>
                      <a:pt x="10967423" y="930289"/>
                    </a:cubicBezTo>
                    <a:cubicBezTo>
                      <a:pt x="10987046" y="887995"/>
                      <a:pt x="11021146" y="861897"/>
                      <a:pt x="11058869" y="838084"/>
                    </a:cubicBezTo>
                    <a:cubicBezTo>
                      <a:pt x="11097350" y="813699"/>
                      <a:pt x="11133927" y="786836"/>
                      <a:pt x="11172600" y="762834"/>
                    </a:cubicBezTo>
                    <a:cubicBezTo>
                      <a:pt x="11211843" y="738638"/>
                      <a:pt x="11243658" y="706443"/>
                      <a:pt x="11275283" y="673676"/>
                    </a:cubicBezTo>
                    <a:cubicBezTo>
                      <a:pt x="11288238" y="660150"/>
                      <a:pt x="11305192" y="650434"/>
                      <a:pt x="11320623" y="639195"/>
                    </a:cubicBezTo>
                    <a:cubicBezTo>
                      <a:pt x="11338339" y="626241"/>
                      <a:pt x="11355296" y="611953"/>
                      <a:pt x="11374346" y="601664"/>
                    </a:cubicBezTo>
                    <a:cubicBezTo>
                      <a:pt x="11398160" y="588709"/>
                      <a:pt x="11424069" y="579757"/>
                      <a:pt x="11448453" y="567755"/>
                    </a:cubicBezTo>
                    <a:cubicBezTo>
                      <a:pt x="11476838" y="553657"/>
                      <a:pt x="11505795" y="539750"/>
                      <a:pt x="11532275" y="522605"/>
                    </a:cubicBezTo>
                    <a:cubicBezTo>
                      <a:pt x="11545039" y="514413"/>
                      <a:pt x="11553613" y="499363"/>
                      <a:pt x="11562947" y="486598"/>
                    </a:cubicBezTo>
                    <a:cubicBezTo>
                      <a:pt x="11599714" y="436305"/>
                      <a:pt x="11635529" y="385441"/>
                      <a:pt x="11672489" y="335337"/>
                    </a:cubicBezTo>
                    <a:cubicBezTo>
                      <a:pt x="11712304" y="281424"/>
                      <a:pt x="11763931" y="241608"/>
                      <a:pt x="11821656" y="207889"/>
                    </a:cubicBezTo>
                    <a:cubicBezTo>
                      <a:pt x="11877664" y="175312"/>
                      <a:pt x="11931195" y="138734"/>
                      <a:pt x="11986443" y="104824"/>
                    </a:cubicBezTo>
                    <a:cubicBezTo>
                      <a:pt x="11998443" y="97395"/>
                      <a:pt x="12013114" y="94347"/>
                      <a:pt x="12026448" y="88821"/>
                    </a:cubicBezTo>
                    <a:cubicBezTo>
                      <a:pt x="12072360" y="69580"/>
                      <a:pt x="12118083" y="50147"/>
                      <a:pt x="12160947" y="28621"/>
                    </a:cubicBezTo>
                    <a:lnTo>
                      <a:pt x="12192000" y="0"/>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11" name="Group 10">
              <a:extLst>
                <a:ext uri="{FF2B5EF4-FFF2-40B4-BE49-F238E27FC236}">
                  <a16:creationId xmlns:a16="http://schemas.microsoft.com/office/drawing/2014/main" id="{05148B0F-801C-45A1-80C1-EEC25A22A7C6}"/>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44" y="3296011"/>
              <a:ext cx="12191456" cy="2849975"/>
              <a:chOff x="544" y="3296011"/>
              <a:chExt cx="12191456" cy="2849975"/>
            </a:xfrm>
          </p:grpSpPr>
          <p:sp>
            <p:nvSpPr>
              <p:cNvPr id="12" name="Freeform: Shape 11">
                <a:extLst>
                  <a:ext uri="{FF2B5EF4-FFF2-40B4-BE49-F238E27FC236}">
                    <a16:creationId xmlns:a16="http://schemas.microsoft.com/office/drawing/2014/main" id="{E7715ED9-C8CE-4651-82AA-1C4B5F14A03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solidFill>
                <a:srgbClr val="FFFFFF"/>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12">
                <a:extLst>
                  <a:ext uri="{FF2B5EF4-FFF2-40B4-BE49-F238E27FC236}">
                    <a16:creationId xmlns:a16="http://schemas.microsoft.com/office/drawing/2014/main" id="{B911230A-EF3B-4760-9087-E4FBE05BDC5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4" y="3296011"/>
                <a:ext cx="12191456" cy="2849975"/>
              </a:xfrm>
              <a:custGeom>
                <a:avLst/>
                <a:gdLst>
                  <a:gd name="connsiteX0" fmla="*/ 6095524 w 6095524"/>
                  <a:gd name="connsiteY0" fmla="*/ 0 h 1424940"/>
                  <a:gd name="connsiteX1" fmla="*/ 6095524 w 6095524"/>
                  <a:gd name="connsiteY1" fmla="*/ 17431 h 1424940"/>
                  <a:gd name="connsiteX2" fmla="*/ 6095524 w 6095524"/>
                  <a:gd name="connsiteY2" fmla="*/ 216290 h 1424940"/>
                  <a:gd name="connsiteX3" fmla="*/ 6079998 w 6095524"/>
                  <a:gd name="connsiteY3" fmla="*/ 230600 h 1424940"/>
                  <a:gd name="connsiteX4" fmla="*/ 6012751 w 6095524"/>
                  <a:gd name="connsiteY4" fmla="*/ 260699 h 1424940"/>
                  <a:gd name="connsiteX5" fmla="*/ 5992749 w 6095524"/>
                  <a:gd name="connsiteY5" fmla="*/ 268700 h 1424940"/>
                  <a:gd name="connsiteX6" fmla="*/ 5910358 w 6095524"/>
                  <a:gd name="connsiteY6" fmla="*/ 320231 h 1424940"/>
                  <a:gd name="connsiteX7" fmla="*/ 5835777 w 6095524"/>
                  <a:gd name="connsiteY7" fmla="*/ 383953 h 1424940"/>
                  <a:gd name="connsiteX8" fmla="*/ 5781008 w 6095524"/>
                  <a:gd name="connsiteY8" fmla="*/ 459581 h 1424940"/>
                  <a:gd name="connsiteX9" fmla="*/ 5765673 w 6095524"/>
                  <a:gd name="connsiteY9" fmla="*/ 477584 h 1424940"/>
                  <a:gd name="connsiteX10" fmla="*/ 5723763 w 6095524"/>
                  <a:gd name="connsiteY10" fmla="*/ 500158 h 1424940"/>
                  <a:gd name="connsiteX11" fmla="*/ 5686711 w 6095524"/>
                  <a:gd name="connsiteY11" fmla="*/ 517112 h 1424940"/>
                  <a:gd name="connsiteX12" fmla="*/ 5659850 w 6095524"/>
                  <a:gd name="connsiteY12" fmla="*/ 535877 h 1424940"/>
                  <a:gd name="connsiteX13" fmla="*/ 5637181 w 6095524"/>
                  <a:gd name="connsiteY13" fmla="*/ 553117 h 1424940"/>
                  <a:gd name="connsiteX14" fmla="*/ 5585841 w 6095524"/>
                  <a:gd name="connsiteY14" fmla="*/ 597694 h 1424940"/>
                  <a:gd name="connsiteX15" fmla="*/ 5528977 w 6095524"/>
                  <a:gd name="connsiteY15" fmla="*/ 635318 h 1424940"/>
                  <a:gd name="connsiteX16" fmla="*/ 5483256 w 6095524"/>
                  <a:gd name="connsiteY16" fmla="*/ 681419 h 1424940"/>
                  <a:gd name="connsiteX17" fmla="*/ 5464397 w 6095524"/>
                  <a:gd name="connsiteY17" fmla="*/ 706374 h 1424940"/>
                  <a:gd name="connsiteX18" fmla="*/ 5424773 w 6095524"/>
                  <a:gd name="connsiteY18" fmla="*/ 723424 h 1424940"/>
                  <a:gd name="connsiteX19" fmla="*/ 5381815 w 6095524"/>
                  <a:gd name="connsiteY19" fmla="*/ 750094 h 1424940"/>
                  <a:gd name="connsiteX20" fmla="*/ 5351335 w 6095524"/>
                  <a:gd name="connsiteY20" fmla="*/ 776573 h 1424940"/>
                  <a:gd name="connsiteX21" fmla="*/ 5327809 w 6095524"/>
                  <a:gd name="connsiteY21" fmla="*/ 794290 h 1424940"/>
                  <a:gd name="connsiteX22" fmla="*/ 5294566 w 6095524"/>
                  <a:gd name="connsiteY22" fmla="*/ 812102 h 1424940"/>
                  <a:gd name="connsiteX23" fmla="*/ 5261229 w 6095524"/>
                  <a:gd name="connsiteY23" fmla="*/ 835438 h 1424940"/>
                  <a:gd name="connsiteX24" fmla="*/ 5245037 w 6095524"/>
                  <a:gd name="connsiteY24" fmla="*/ 849821 h 1424940"/>
                  <a:gd name="connsiteX25" fmla="*/ 5213699 w 6095524"/>
                  <a:gd name="connsiteY25" fmla="*/ 873728 h 1424940"/>
                  <a:gd name="connsiteX26" fmla="*/ 5181409 w 6095524"/>
                  <a:gd name="connsiteY26" fmla="*/ 896017 h 1424940"/>
                  <a:gd name="connsiteX27" fmla="*/ 5120735 w 6095524"/>
                  <a:gd name="connsiteY27" fmla="*/ 921544 h 1424940"/>
                  <a:gd name="connsiteX28" fmla="*/ 5065490 w 6095524"/>
                  <a:gd name="connsiteY28" fmla="*/ 959072 h 1424940"/>
                  <a:gd name="connsiteX29" fmla="*/ 5021675 w 6095524"/>
                  <a:gd name="connsiteY29" fmla="*/ 986504 h 1424940"/>
                  <a:gd name="connsiteX30" fmla="*/ 4996148 w 6095524"/>
                  <a:gd name="connsiteY30" fmla="*/ 1004507 h 1424940"/>
                  <a:gd name="connsiteX31" fmla="*/ 4949285 w 6095524"/>
                  <a:gd name="connsiteY31" fmla="*/ 1044702 h 1424940"/>
                  <a:gd name="connsiteX32" fmla="*/ 4876609 w 6095524"/>
                  <a:gd name="connsiteY32" fmla="*/ 1086993 h 1424940"/>
                  <a:gd name="connsiteX33" fmla="*/ 4832699 w 6095524"/>
                  <a:gd name="connsiteY33" fmla="*/ 1109853 h 1424940"/>
                  <a:gd name="connsiteX34" fmla="*/ 4738211 w 6095524"/>
                  <a:gd name="connsiteY34" fmla="*/ 1144334 h 1424940"/>
                  <a:gd name="connsiteX35" fmla="*/ 4707731 w 6095524"/>
                  <a:gd name="connsiteY35" fmla="*/ 1156621 h 1424940"/>
                  <a:gd name="connsiteX36" fmla="*/ 4672870 w 6095524"/>
                  <a:gd name="connsiteY36" fmla="*/ 1164717 h 1424940"/>
                  <a:gd name="connsiteX37" fmla="*/ 4616863 w 6095524"/>
                  <a:gd name="connsiteY37" fmla="*/ 1183862 h 1424940"/>
                  <a:gd name="connsiteX38" fmla="*/ 4507516 w 6095524"/>
                  <a:gd name="connsiteY38" fmla="*/ 1216819 h 1424940"/>
                  <a:gd name="connsiteX39" fmla="*/ 4483513 w 6095524"/>
                  <a:gd name="connsiteY39" fmla="*/ 1221867 h 1424940"/>
                  <a:gd name="connsiteX40" fmla="*/ 4422362 w 6095524"/>
                  <a:gd name="connsiteY40" fmla="*/ 1243108 h 1424940"/>
                  <a:gd name="connsiteX41" fmla="*/ 4385691 w 6095524"/>
                  <a:gd name="connsiteY41" fmla="*/ 1257395 h 1424940"/>
                  <a:gd name="connsiteX42" fmla="*/ 4355306 w 6095524"/>
                  <a:gd name="connsiteY42" fmla="*/ 1265587 h 1424940"/>
                  <a:gd name="connsiteX43" fmla="*/ 4328446 w 6095524"/>
                  <a:gd name="connsiteY43" fmla="*/ 1269397 h 1424940"/>
                  <a:gd name="connsiteX44" fmla="*/ 4257770 w 6095524"/>
                  <a:gd name="connsiteY44" fmla="*/ 1288256 h 1424940"/>
                  <a:gd name="connsiteX45" fmla="*/ 4229576 w 6095524"/>
                  <a:gd name="connsiteY45" fmla="*/ 1295686 h 1424940"/>
                  <a:gd name="connsiteX46" fmla="*/ 4156424 w 6095524"/>
                  <a:gd name="connsiteY46" fmla="*/ 1321213 h 1424940"/>
                  <a:gd name="connsiteX47" fmla="*/ 4094416 w 6095524"/>
                  <a:gd name="connsiteY47" fmla="*/ 1338072 h 1424940"/>
                  <a:gd name="connsiteX48" fmla="*/ 4068509 w 6095524"/>
                  <a:gd name="connsiteY48" fmla="*/ 1346168 h 1424940"/>
                  <a:gd name="connsiteX49" fmla="*/ 4009263 w 6095524"/>
                  <a:gd name="connsiteY49" fmla="*/ 1359694 h 1424940"/>
                  <a:gd name="connsiteX50" fmla="*/ 3975735 w 6095524"/>
                  <a:gd name="connsiteY50" fmla="*/ 1369219 h 1424940"/>
                  <a:gd name="connsiteX51" fmla="*/ 3893915 w 6095524"/>
                  <a:gd name="connsiteY51" fmla="*/ 1379982 h 1424940"/>
                  <a:gd name="connsiteX52" fmla="*/ 3809428 w 6095524"/>
                  <a:gd name="connsiteY52" fmla="*/ 1390364 h 1424940"/>
                  <a:gd name="connsiteX53" fmla="*/ 3763042 w 6095524"/>
                  <a:gd name="connsiteY53" fmla="*/ 1393793 h 1424940"/>
                  <a:gd name="connsiteX54" fmla="*/ 3722561 w 6095524"/>
                  <a:gd name="connsiteY54" fmla="*/ 1399223 h 1424940"/>
                  <a:gd name="connsiteX55" fmla="*/ 3687318 w 6095524"/>
                  <a:gd name="connsiteY55" fmla="*/ 1402652 h 1424940"/>
                  <a:gd name="connsiteX56" fmla="*/ 3631216 w 6095524"/>
                  <a:gd name="connsiteY56" fmla="*/ 1409605 h 1424940"/>
                  <a:gd name="connsiteX57" fmla="*/ 3607880 w 6095524"/>
                  <a:gd name="connsiteY57" fmla="*/ 1411415 h 1424940"/>
                  <a:gd name="connsiteX58" fmla="*/ 3552825 w 6095524"/>
                  <a:gd name="connsiteY58" fmla="*/ 1411319 h 1424940"/>
                  <a:gd name="connsiteX59" fmla="*/ 3533680 w 6095524"/>
                  <a:gd name="connsiteY59" fmla="*/ 1410367 h 1424940"/>
                  <a:gd name="connsiteX60" fmla="*/ 3496818 w 6095524"/>
                  <a:gd name="connsiteY60" fmla="*/ 1398556 h 1424940"/>
                  <a:gd name="connsiteX61" fmla="*/ 3492437 w 6095524"/>
                  <a:gd name="connsiteY61" fmla="*/ 1397699 h 1424940"/>
                  <a:gd name="connsiteX62" fmla="*/ 3468243 w 6095524"/>
                  <a:gd name="connsiteY62" fmla="*/ 1393031 h 1424940"/>
                  <a:gd name="connsiteX63" fmla="*/ 3455003 w 6095524"/>
                  <a:gd name="connsiteY63" fmla="*/ 1391507 h 1424940"/>
                  <a:gd name="connsiteX64" fmla="*/ 3404711 w 6095524"/>
                  <a:gd name="connsiteY64" fmla="*/ 1381792 h 1424940"/>
                  <a:gd name="connsiteX65" fmla="*/ 3375756 w 6095524"/>
                  <a:gd name="connsiteY65" fmla="*/ 1377220 h 1424940"/>
                  <a:gd name="connsiteX66" fmla="*/ 3352324 w 6095524"/>
                  <a:gd name="connsiteY66" fmla="*/ 1377887 h 1424940"/>
                  <a:gd name="connsiteX67" fmla="*/ 3311176 w 6095524"/>
                  <a:gd name="connsiteY67" fmla="*/ 1378744 h 1424940"/>
                  <a:gd name="connsiteX68" fmla="*/ 3298031 w 6095524"/>
                  <a:gd name="connsiteY68" fmla="*/ 1380935 h 1424940"/>
                  <a:gd name="connsiteX69" fmla="*/ 3238595 w 6095524"/>
                  <a:gd name="connsiteY69" fmla="*/ 1374648 h 1424940"/>
                  <a:gd name="connsiteX70" fmla="*/ 3204686 w 6095524"/>
                  <a:gd name="connsiteY70" fmla="*/ 1374172 h 1424940"/>
                  <a:gd name="connsiteX71" fmla="*/ 3166491 w 6095524"/>
                  <a:gd name="connsiteY71" fmla="*/ 1366361 h 1424940"/>
                  <a:gd name="connsiteX72" fmla="*/ 3155347 w 6095524"/>
                  <a:gd name="connsiteY72" fmla="*/ 1366742 h 1424940"/>
                  <a:gd name="connsiteX73" fmla="*/ 3142869 w 6095524"/>
                  <a:gd name="connsiteY73" fmla="*/ 1367409 h 1424940"/>
                  <a:gd name="connsiteX74" fmla="*/ 3104578 w 6095524"/>
                  <a:gd name="connsiteY74" fmla="*/ 1367981 h 1424940"/>
                  <a:gd name="connsiteX75" fmla="*/ 3081337 w 6095524"/>
                  <a:gd name="connsiteY75" fmla="*/ 1370838 h 1424940"/>
                  <a:gd name="connsiteX76" fmla="*/ 3037047 w 6095524"/>
                  <a:gd name="connsiteY76" fmla="*/ 1369124 h 1424940"/>
                  <a:gd name="connsiteX77" fmla="*/ 3020663 w 6095524"/>
                  <a:gd name="connsiteY77" fmla="*/ 1371600 h 1424940"/>
                  <a:gd name="connsiteX78" fmla="*/ 2979230 w 6095524"/>
                  <a:gd name="connsiteY78" fmla="*/ 1371886 h 1424940"/>
                  <a:gd name="connsiteX79" fmla="*/ 2942082 w 6095524"/>
                  <a:gd name="connsiteY79" fmla="*/ 1370457 h 1424940"/>
                  <a:gd name="connsiteX80" fmla="*/ 2906268 w 6095524"/>
                  <a:gd name="connsiteY80" fmla="*/ 1371219 h 1424940"/>
                  <a:gd name="connsiteX81" fmla="*/ 2880646 w 6095524"/>
                  <a:gd name="connsiteY81" fmla="*/ 1374362 h 1424940"/>
                  <a:gd name="connsiteX82" fmla="*/ 2852833 w 6095524"/>
                  <a:gd name="connsiteY82" fmla="*/ 1376267 h 1424940"/>
                  <a:gd name="connsiteX83" fmla="*/ 2776157 w 6095524"/>
                  <a:gd name="connsiteY83" fmla="*/ 1387602 h 1424940"/>
                  <a:gd name="connsiteX84" fmla="*/ 2761965 w 6095524"/>
                  <a:gd name="connsiteY84" fmla="*/ 1384840 h 1424940"/>
                  <a:gd name="connsiteX85" fmla="*/ 2681383 w 6095524"/>
                  <a:gd name="connsiteY85" fmla="*/ 1382268 h 1424940"/>
                  <a:gd name="connsiteX86" fmla="*/ 2663857 w 6095524"/>
                  <a:gd name="connsiteY86" fmla="*/ 1382459 h 1424940"/>
                  <a:gd name="connsiteX87" fmla="*/ 2616803 w 6095524"/>
                  <a:gd name="connsiteY87" fmla="*/ 1371219 h 1424940"/>
                  <a:gd name="connsiteX88" fmla="*/ 2544223 w 6095524"/>
                  <a:gd name="connsiteY88" fmla="*/ 1389031 h 1424940"/>
                  <a:gd name="connsiteX89" fmla="*/ 2476309 w 6095524"/>
                  <a:gd name="connsiteY89" fmla="*/ 1411319 h 1424940"/>
                  <a:gd name="connsiteX90" fmla="*/ 2467737 w 6095524"/>
                  <a:gd name="connsiteY90" fmla="*/ 1414177 h 1424940"/>
                  <a:gd name="connsiteX91" fmla="*/ 2443353 w 6095524"/>
                  <a:gd name="connsiteY91" fmla="*/ 1419035 h 1424940"/>
                  <a:gd name="connsiteX92" fmla="*/ 2413159 w 6095524"/>
                  <a:gd name="connsiteY92" fmla="*/ 1420749 h 1424940"/>
                  <a:gd name="connsiteX93" fmla="*/ 2374868 w 6095524"/>
                  <a:gd name="connsiteY93" fmla="*/ 1424940 h 1424940"/>
                  <a:gd name="connsiteX94" fmla="*/ 2344198 w 6095524"/>
                  <a:gd name="connsiteY94" fmla="*/ 1419701 h 1424940"/>
                  <a:gd name="connsiteX95" fmla="*/ 2301335 w 6095524"/>
                  <a:gd name="connsiteY95" fmla="*/ 1411891 h 1424940"/>
                  <a:gd name="connsiteX96" fmla="*/ 2260949 w 6095524"/>
                  <a:gd name="connsiteY96" fmla="*/ 1404461 h 1424940"/>
                  <a:gd name="connsiteX97" fmla="*/ 2248186 w 6095524"/>
                  <a:gd name="connsiteY97" fmla="*/ 1413224 h 1424940"/>
                  <a:gd name="connsiteX98" fmla="*/ 2228469 w 6095524"/>
                  <a:gd name="connsiteY98" fmla="*/ 1420844 h 1424940"/>
                  <a:gd name="connsiteX99" fmla="*/ 2206562 w 6095524"/>
                  <a:gd name="connsiteY99" fmla="*/ 1411700 h 1424940"/>
                  <a:gd name="connsiteX100" fmla="*/ 2155317 w 6095524"/>
                  <a:gd name="connsiteY100" fmla="*/ 1392746 h 1424940"/>
                  <a:gd name="connsiteX101" fmla="*/ 2122932 w 6095524"/>
                  <a:gd name="connsiteY101" fmla="*/ 1391888 h 1424940"/>
                  <a:gd name="connsiteX102" fmla="*/ 2052542 w 6095524"/>
                  <a:gd name="connsiteY102" fmla="*/ 1383792 h 1424940"/>
                  <a:gd name="connsiteX103" fmla="*/ 2006537 w 6095524"/>
                  <a:gd name="connsiteY103" fmla="*/ 1372267 h 1424940"/>
                  <a:gd name="connsiteX104" fmla="*/ 1973486 w 6095524"/>
                  <a:gd name="connsiteY104" fmla="*/ 1359218 h 1424940"/>
                  <a:gd name="connsiteX105" fmla="*/ 1926146 w 6095524"/>
                  <a:gd name="connsiteY105" fmla="*/ 1342168 h 1424940"/>
                  <a:gd name="connsiteX106" fmla="*/ 1878616 w 6095524"/>
                  <a:gd name="connsiteY106" fmla="*/ 1333310 h 1424940"/>
                  <a:gd name="connsiteX107" fmla="*/ 1844231 w 6095524"/>
                  <a:gd name="connsiteY107" fmla="*/ 1322165 h 1424940"/>
                  <a:gd name="connsiteX108" fmla="*/ 1802225 w 6095524"/>
                  <a:gd name="connsiteY108" fmla="*/ 1314545 h 1424940"/>
                  <a:gd name="connsiteX109" fmla="*/ 1766983 w 6095524"/>
                  <a:gd name="connsiteY109" fmla="*/ 1314260 h 1424940"/>
                  <a:gd name="connsiteX110" fmla="*/ 1711738 w 6095524"/>
                  <a:gd name="connsiteY110" fmla="*/ 1315593 h 1424940"/>
                  <a:gd name="connsiteX111" fmla="*/ 1644111 w 6095524"/>
                  <a:gd name="connsiteY111" fmla="*/ 1292543 h 1424940"/>
                  <a:gd name="connsiteX112" fmla="*/ 1616774 w 6095524"/>
                  <a:gd name="connsiteY112" fmla="*/ 1287399 h 1424940"/>
                  <a:gd name="connsiteX113" fmla="*/ 1591056 w 6095524"/>
                  <a:gd name="connsiteY113" fmla="*/ 1285018 h 1424940"/>
                  <a:gd name="connsiteX114" fmla="*/ 1536478 w 6095524"/>
                  <a:gd name="connsiteY114" fmla="*/ 1269683 h 1424940"/>
                  <a:gd name="connsiteX115" fmla="*/ 1514285 w 6095524"/>
                  <a:gd name="connsiteY115" fmla="*/ 1264634 h 1424940"/>
                  <a:gd name="connsiteX116" fmla="*/ 1483233 w 6095524"/>
                  <a:gd name="connsiteY116" fmla="*/ 1264730 h 1424940"/>
                  <a:gd name="connsiteX117" fmla="*/ 1426750 w 6095524"/>
                  <a:gd name="connsiteY117" fmla="*/ 1257681 h 1424940"/>
                  <a:gd name="connsiteX118" fmla="*/ 1370362 w 6095524"/>
                  <a:gd name="connsiteY118" fmla="*/ 1237107 h 1424940"/>
                  <a:gd name="connsiteX119" fmla="*/ 1346454 w 6095524"/>
                  <a:gd name="connsiteY119" fmla="*/ 1239107 h 1424940"/>
                  <a:gd name="connsiteX120" fmla="*/ 1337882 w 6095524"/>
                  <a:gd name="connsiteY120" fmla="*/ 1238631 h 1424940"/>
                  <a:gd name="connsiteX121" fmla="*/ 1260825 w 6095524"/>
                  <a:gd name="connsiteY121" fmla="*/ 1227296 h 1424940"/>
                  <a:gd name="connsiteX122" fmla="*/ 1253109 w 6095524"/>
                  <a:gd name="connsiteY122" fmla="*/ 1226058 h 1424940"/>
                  <a:gd name="connsiteX123" fmla="*/ 1216915 w 6095524"/>
                  <a:gd name="connsiteY123" fmla="*/ 1215962 h 1424940"/>
                  <a:gd name="connsiteX124" fmla="*/ 1125664 w 6095524"/>
                  <a:gd name="connsiteY124" fmla="*/ 1209675 h 1424940"/>
                  <a:gd name="connsiteX125" fmla="*/ 1120045 w 6095524"/>
                  <a:gd name="connsiteY125" fmla="*/ 1208913 h 1424940"/>
                  <a:gd name="connsiteX126" fmla="*/ 1089469 w 6095524"/>
                  <a:gd name="connsiteY126" fmla="*/ 1213961 h 1424940"/>
                  <a:gd name="connsiteX127" fmla="*/ 1074325 w 6095524"/>
                  <a:gd name="connsiteY127" fmla="*/ 1221105 h 1424940"/>
                  <a:gd name="connsiteX128" fmla="*/ 1050703 w 6095524"/>
                  <a:gd name="connsiteY128" fmla="*/ 1228535 h 1424940"/>
                  <a:gd name="connsiteX129" fmla="*/ 1026700 w 6095524"/>
                  <a:gd name="connsiteY129" fmla="*/ 1231297 h 1424940"/>
                  <a:gd name="connsiteX130" fmla="*/ 986409 w 6095524"/>
                  <a:gd name="connsiteY130" fmla="*/ 1220057 h 1424940"/>
                  <a:gd name="connsiteX131" fmla="*/ 971741 w 6095524"/>
                  <a:gd name="connsiteY131" fmla="*/ 1218914 h 1424940"/>
                  <a:gd name="connsiteX132" fmla="*/ 939070 w 6095524"/>
                  <a:gd name="connsiteY132" fmla="*/ 1213485 h 1424940"/>
                  <a:gd name="connsiteX133" fmla="*/ 910495 w 6095524"/>
                  <a:gd name="connsiteY133" fmla="*/ 1213866 h 1424940"/>
                  <a:gd name="connsiteX134" fmla="*/ 887540 w 6095524"/>
                  <a:gd name="connsiteY134" fmla="*/ 1222534 h 1424940"/>
                  <a:gd name="connsiteX135" fmla="*/ 854202 w 6095524"/>
                  <a:gd name="connsiteY135" fmla="*/ 1224248 h 1424940"/>
                  <a:gd name="connsiteX136" fmla="*/ 832675 w 6095524"/>
                  <a:gd name="connsiteY136" fmla="*/ 1217962 h 1424940"/>
                  <a:gd name="connsiteX137" fmla="*/ 828294 w 6095524"/>
                  <a:gd name="connsiteY137" fmla="*/ 1217105 h 1424940"/>
                  <a:gd name="connsiteX138" fmla="*/ 772001 w 6095524"/>
                  <a:gd name="connsiteY138" fmla="*/ 1216723 h 1424940"/>
                  <a:gd name="connsiteX139" fmla="*/ 701707 w 6095524"/>
                  <a:gd name="connsiteY139" fmla="*/ 1235678 h 1424940"/>
                  <a:gd name="connsiteX140" fmla="*/ 690086 w 6095524"/>
                  <a:gd name="connsiteY140" fmla="*/ 1239679 h 1424940"/>
                  <a:gd name="connsiteX141" fmla="*/ 633412 w 6095524"/>
                  <a:gd name="connsiteY141" fmla="*/ 1246632 h 1424940"/>
                  <a:gd name="connsiteX142" fmla="*/ 603028 w 6095524"/>
                  <a:gd name="connsiteY142" fmla="*/ 1253681 h 1424940"/>
                  <a:gd name="connsiteX143" fmla="*/ 581120 w 6095524"/>
                  <a:gd name="connsiteY143" fmla="*/ 1254062 h 1424940"/>
                  <a:gd name="connsiteX144" fmla="*/ 554642 w 6095524"/>
                  <a:gd name="connsiteY144" fmla="*/ 1266539 h 1424940"/>
                  <a:gd name="connsiteX145" fmla="*/ 545973 w 6095524"/>
                  <a:gd name="connsiteY145" fmla="*/ 1271969 h 1424940"/>
                  <a:gd name="connsiteX146" fmla="*/ 535591 w 6095524"/>
                  <a:gd name="connsiteY146" fmla="*/ 1275207 h 1424940"/>
                  <a:gd name="connsiteX147" fmla="*/ 488538 w 6095524"/>
                  <a:gd name="connsiteY147" fmla="*/ 1285494 h 1424940"/>
                  <a:gd name="connsiteX148" fmla="*/ 480155 w 6095524"/>
                  <a:gd name="connsiteY148" fmla="*/ 1291304 h 1424940"/>
                  <a:gd name="connsiteX149" fmla="*/ 474535 w 6095524"/>
                  <a:gd name="connsiteY149" fmla="*/ 1294924 h 1424940"/>
                  <a:gd name="connsiteX150" fmla="*/ 428816 w 6095524"/>
                  <a:gd name="connsiteY150" fmla="*/ 1301020 h 1424940"/>
                  <a:gd name="connsiteX151" fmla="*/ 400241 w 6095524"/>
                  <a:gd name="connsiteY151" fmla="*/ 1318260 h 1424940"/>
                  <a:gd name="connsiteX152" fmla="*/ 392431 w 6095524"/>
                  <a:gd name="connsiteY152" fmla="*/ 1325594 h 1424940"/>
                  <a:gd name="connsiteX153" fmla="*/ 365093 w 6095524"/>
                  <a:gd name="connsiteY153" fmla="*/ 1336643 h 1424940"/>
                  <a:gd name="connsiteX154" fmla="*/ 273177 w 6095524"/>
                  <a:gd name="connsiteY154" fmla="*/ 1357884 h 1424940"/>
                  <a:gd name="connsiteX155" fmla="*/ 246888 w 6095524"/>
                  <a:gd name="connsiteY155" fmla="*/ 1350359 h 1424940"/>
                  <a:gd name="connsiteX156" fmla="*/ 196977 w 6095524"/>
                  <a:gd name="connsiteY156" fmla="*/ 1370552 h 1424940"/>
                  <a:gd name="connsiteX157" fmla="*/ 153352 w 6095524"/>
                  <a:gd name="connsiteY157" fmla="*/ 1381982 h 1424940"/>
                  <a:gd name="connsiteX158" fmla="*/ 137160 w 6095524"/>
                  <a:gd name="connsiteY158" fmla="*/ 1384745 h 1424940"/>
                  <a:gd name="connsiteX159" fmla="*/ 85917 w 6095524"/>
                  <a:gd name="connsiteY159" fmla="*/ 1389793 h 1424940"/>
                  <a:gd name="connsiteX160" fmla="*/ 59532 w 6095524"/>
                  <a:gd name="connsiteY160" fmla="*/ 1401223 h 1424940"/>
                  <a:gd name="connsiteX161" fmla="*/ 30325 w 6095524"/>
                  <a:gd name="connsiteY161" fmla="*/ 1409974 h 1424940"/>
                  <a:gd name="connsiteX162" fmla="*/ 0 w 6095524"/>
                  <a:gd name="connsiteY162" fmla="*/ 1412360 h 1424940"/>
                  <a:gd name="connsiteX163" fmla="*/ 0 w 6095524"/>
                  <a:gd name="connsiteY163" fmla="*/ 1058622 h 1424940"/>
                  <a:gd name="connsiteX164" fmla="*/ 17145 w 6095524"/>
                  <a:gd name="connsiteY164" fmla="*/ 1060228 h 1424940"/>
                  <a:gd name="connsiteX165" fmla="*/ 44672 w 6095524"/>
                  <a:gd name="connsiteY165" fmla="*/ 1066324 h 1424940"/>
                  <a:gd name="connsiteX166" fmla="*/ 84677 w 6095524"/>
                  <a:gd name="connsiteY166" fmla="*/ 1076230 h 1424940"/>
                  <a:gd name="connsiteX167" fmla="*/ 132017 w 6095524"/>
                  <a:gd name="connsiteY167" fmla="*/ 1064990 h 1424940"/>
                  <a:gd name="connsiteX168" fmla="*/ 136779 w 6095524"/>
                  <a:gd name="connsiteY168" fmla="*/ 1060323 h 1424940"/>
                  <a:gd name="connsiteX169" fmla="*/ 187547 w 6095524"/>
                  <a:gd name="connsiteY169" fmla="*/ 1049179 h 1424940"/>
                  <a:gd name="connsiteX170" fmla="*/ 270891 w 6095524"/>
                  <a:gd name="connsiteY170" fmla="*/ 1036415 h 1424940"/>
                  <a:gd name="connsiteX171" fmla="*/ 276320 w 6095524"/>
                  <a:gd name="connsiteY171" fmla="*/ 1035558 h 1424940"/>
                  <a:gd name="connsiteX172" fmla="*/ 323755 w 6095524"/>
                  <a:gd name="connsiteY172" fmla="*/ 1061561 h 1424940"/>
                  <a:gd name="connsiteX173" fmla="*/ 361855 w 6095524"/>
                  <a:gd name="connsiteY173" fmla="*/ 1057942 h 1424940"/>
                  <a:gd name="connsiteX174" fmla="*/ 379571 w 6095524"/>
                  <a:gd name="connsiteY174" fmla="*/ 1039939 h 1424940"/>
                  <a:gd name="connsiteX175" fmla="*/ 430530 w 6095524"/>
                  <a:gd name="connsiteY175" fmla="*/ 1025747 h 1424940"/>
                  <a:gd name="connsiteX176" fmla="*/ 493300 w 6095524"/>
                  <a:gd name="connsiteY176" fmla="*/ 1027176 h 1424940"/>
                  <a:gd name="connsiteX177" fmla="*/ 537782 w 6095524"/>
                  <a:gd name="connsiteY177" fmla="*/ 1025366 h 1424940"/>
                  <a:gd name="connsiteX178" fmla="*/ 562166 w 6095524"/>
                  <a:gd name="connsiteY178" fmla="*/ 1015746 h 1424940"/>
                  <a:gd name="connsiteX179" fmla="*/ 579596 w 6095524"/>
                  <a:gd name="connsiteY179" fmla="*/ 1016699 h 1424940"/>
                  <a:gd name="connsiteX180" fmla="*/ 612362 w 6095524"/>
                  <a:gd name="connsiteY180" fmla="*/ 1023557 h 1424940"/>
                  <a:gd name="connsiteX181" fmla="*/ 716090 w 6095524"/>
                  <a:gd name="connsiteY181" fmla="*/ 1031653 h 1424940"/>
                  <a:gd name="connsiteX182" fmla="*/ 758381 w 6095524"/>
                  <a:gd name="connsiteY182" fmla="*/ 1018985 h 1424940"/>
                  <a:gd name="connsiteX183" fmla="*/ 771049 w 6095524"/>
                  <a:gd name="connsiteY183" fmla="*/ 1018699 h 1424940"/>
                  <a:gd name="connsiteX184" fmla="*/ 799433 w 6095524"/>
                  <a:gd name="connsiteY184" fmla="*/ 1023652 h 1424940"/>
                  <a:gd name="connsiteX185" fmla="*/ 858012 w 6095524"/>
                  <a:gd name="connsiteY185" fmla="*/ 1020318 h 1424940"/>
                  <a:gd name="connsiteX186" fmla="*/ 879634 w 6095524"/>
                  <a:gd name="connsiteY186" fmla="*/ 1015270 h 1424940"/>
                  <a:gd name="connsiteX187" fmla="*/ 891635 w 6095524"/>
                  <a:gd name="connsiteY187" fmla="*/ 1012031 h 1424940"/>
                  <a:gd name="connsiteX188" fmla="*/ 953262 w 6095524"/>
                  <a:gd name="connsiteY188" fmla="*/ 1003078 h 1424940"/>
                  <a:gd name="connsiteX189" fmla="*/ 980694 w 6095524"/>
                  <a:gd name="connsiteY189" fmla="*/ 993458 h 1424940"/>
                  <a:gd name="connsiteX190" fmla="*/ 988124 w 6095524"/>
                  <a:gd name="connsiteY190" fmla="*/ 992029 h 1424940"/>
                  <a:gd name="connsiteX191" fmla="*/ 1028795 w 6095524"/>
                  <a:gd name="connsiteY191" fmla="*/ 996029 h 1424940"/>
                  <a:gd name="connsiteX192" fmla="*/ 1059275 w 6095524"/>
                  <a:gd name="connsiteY192" fmla="*/ 1011555 h 1424940"/>
                  <a:gd name="connsiteX193" fmla="*/ 1065181 w 6095524"/>
                  <a:gd name="connsiteY193" fmla="*/ 1016794 h 1424940"/>
                  <a:gd name="connsiteX194" fmla="*/ 1150144 w 6095524"/>
                  <a:gd name="connsiteY194" fmla="*/ 1014984 h 1424940"/>
                  <a:gd name="connsiteX195" fmla="*/ 1163193 w 6095524"/>
                  <a:gd name="connsiteY195" fmla="*/ 1012793 h 1424940"/>
                  <a:gd name="connsiteX196" fmla="*/ 1226249 w 6095524"/>
                  <a:gd name="connsiteY196" fmla="*/ 1021937 h 1424940"/>
                  <a:gd name="connsiteX197" fmla="*/ 1244632 w 6095524"/>
                  <a:gd name="connsiteY197" fmla="*/ 1023747 h 1424940"/>
                  <a:gd name="connsiteX198" fmla="*/ 1310545 w 6095524"/>
                  <a:gd name="connsiteY198" fmla="*/ 1031939 h 1424940"/>
                  <a:gd name="connsiteX199" fmla="*/ 1319879 w 6095524"/>
                  <a:gd name="connsiteY199" fmla="*/ 1024319 h 1424940"/>
                  <a:gd name="connsiteX200" fmla="*/ 1346740 w 6095524"/>
                  <a:gd name="connsiteY200" fmla="*/ 1005173 h 1424940"/>
                  <a:gd name="connsiteX201" fmla="*/ 1399699 w 6095524"/>
                  <a:gd name="connsiteY201" fmla="*/ 988219 h 1424940"/>
                  <a:gd name="connsiteX202" fmla="*/ 1414082 w 6095524"/>
                  <a:gd name="connsiteY202" fmla="*/ 989171 h 1424940"/>
                  <a:gd name="connsiteX203" fmla="*/ 1450467 w 6095524"/>
                  <a:gd name="connsiteY203" fmla="*/ 1017461 h 1424940"/>
                  <a:gd name="connsiteX204" fmla="*/ 1468184 w 6095524"/>
                  <a:gd name="connsiteY204" fmla="*/ 1028795 h 1424940"/>
                  <a:gd name="connsiteX205" fmla="*/ 1518476 w 6095524"/>
                  <a:gd name="connsiteY205" fmla="*/ 1049655 h 1424940"/>
                  <a:gd name="connsiteX206" fmla="*/ 1522667 w 6095524"/>
                  <a:gd name="connsiteY206" fmla="*/ 1053465 h 1424940"/>
                  <a:gd name="connsiteX207" fmla="*/ 1559814 w 6095524"/>
                  <a:gd name="connsiteY207" fmla="*/ 1098709 h 1424940"/>
                  <a:gd name="connsiteX208" fmla="*/ 1568196 w 6095524"/>
                  <a:gd name="connsiteY208" fmla="*/ 1106424 h 1424940"/>
                  <a:gd name="connsiteX209" fmla="*/ 1578293 w 6095524"/>
                  <a:gd name="connsiteY209" fmla="*/ 1118426 h 1424940"/>
                  <a:gd name="connsiteX210" fmla="*/ 1609820 w 6095524"/>
                  <a:gd name="connsiteY210" fmla="*/ 1141667 h 1424940"/>
                  <a:gd name="connsiteX211" fmla="*/ 1648873 w 6095524"/>
                  <a:gd name="connsiteY211" fmla="*/ 1149096 h 1424940"/>
                  <a:gd name="connsiteX212" fmla="*/ 1696022 w 6095524"/>
                  <a:gd name="connsiteY212" fmla="*/ 1160431 h 1424940"/>
                  <a:gd name="connsiteX213" fmla="*/ 1715739 w 6095524"/>
                  <a:gd name="connsiteY213" fmla="*/ 1168051 h 1424940"/>
                  <a:gd name="connsiteX214" fmla="*/ 1768602 w 6095524"/>
                  <a:gd name="connsiteY214" fmla="*/ 1182529 h 1424940"/>
                  <a:gd name="connsiteX215" fmla="*/ 1806321 w 6095524"/>
                  <a:gd name="connsiteY215" fmla="*/ 1194721 h 1424940"/>
                  <a:gd name="connsiteX216" fmla="*/ 1860709 w 6095524"/>
                  <a:gd name="connsiteY216" fmla="*/ 1201865 h 1424940"/>
                  <a:gd name="connsiteX217" fmla="*/ 1887093 w 6095524"/>
                  <a:gd name="connsiteY217" fmla="*/ 1202150 h 1424940"/>
                  <a:gd name="connsiteX218" fmla="*/ 1935575 w 6095524"/>
                  <a:gd name="connsiteY218" fmla="*/ 1238726 h 1424940"/>
                  <a:gd name="connsiteX219" fmla="*/ 1974247 w 6095524"/>
                  <a:gd name="connsiteY219" fmla="*/ 1262920 h 1424940"/>
                  <a:gd name="connsiteX220" fmla="*/ 2014919 w 6095524"/>
                  <a:gd name="connsiteY220" fmla="*/ 1251204 h 1424940"/>
                  <a:gd name="connsiteX221" fmla="*/ 2025968 w 6095524"/>
                  <a:gd name="connsiteY221" fmla="*/ 1240155 h 1424940"/>
                  <a:gd name="connsiteX222" fmla="*/ 2092643 w 6095524"/>
                  <a:gd name="connsiteY222" fmla="*/ 1229678 h 1424940"/>
                  <a:gd name="connsiteX223" fmla="*/ 2187893 w 6095524"/>
                  <a:gd name="connsiteY223" fmla="*/ 1229297 h 1424940"/>
                  <a:gd name="connsiteX224" fmla="*/ 2346294 w 6095524"/>
                  <a:gd name="connsiteY224" fmla="*/ 1205484 h 1424940"/>
                  <a:gd name="connsiteX225" fmla="*/ 2373916 w 6095524"/>
                  <a:gd name="connsiteY225" fmla="*/ 1194435 h 1424940"/>
                  <a:gd name="connsiteX226" fmla="*/ 2404967 w 6095524"/>
                  <a:gd name="connsiteY226" fmla="*/ 1191673 h 1424940"/>
                  <a:gd name="connsiteX227" fmla="*/ 2416874 w 6095524"/>
                  <a:gd name="connsiteY227" fmla="*/ 1198436 h 1424940"/>
                  <a:gd name="connsiteX228" fmla="*/ 2468975 w 6095524"/>
                  <a:gd name="connsiteY228" fmla="*/ 1208532 h 1424940"/>
                  <a:gd name="connsiteX229" fmla="*/ 2478882 w 6095524"/>
                  <a:gd name="connsiteY229" fmla="*/ 1208723 h 1424940"/>
                  <a:gd name="connsiteX230" fmla="*/ 2512791 w 6095524"/>
                  <a:gd name="connsiteY230" fmla="*/ 1204436 h 1424940"/>
                  <a:gd name="connsiteX231" fmla="*/ 2544223 w 6095524"/>
                  <a:gd name="connsiteY231" fmla="*/ 1201960 h 1424940"/>
                  <a:gd name="connsiteX232" fmla="*/ 2623471 w 6095524"/>
                  <a:gd name="connsiteY232" fmla="*/ 1210056 h 1424940"/>
                  <a:gd name="connsiteX233" fmla="*/ 2684241 w 6095524"/>
                  <a:gd name="connsiteY233" fmla="*/ 1208151 h 1424940"/>
                  <a:gd name="connsiteX234" fmla="*/ 2712244 w 6095524"/>
                  <a:gd name="connsiteY234" fmla="*/ 1210056 h 1424940"/>
                  <a:gd name="connsiteX235" fmla="*/ 2728055 w 6095524"/>
                  <a:gd name="connsiteY235" fmla="*/ 1212914 h 1424940"/>
                  <a:gd name="connsiteX236" fmla="*/ 2763869 w 6095524"/>
                  <a:gd name="connsiteY236" fmla="*/ 1232821 h 1424940"/>
                  <a:gd name="connsiteX237" fmla="*/ 2783491 w 6095524"/>
                  <a:gd name="connsiteY237" fmla="*/ 1237298 h 1424940"/>
                  <a:gd name="connsiteX238" fmla="*/ 2842546 w 6095524"/>
                  <a:gd name="connsiteY238" fmla="*/ 1236917 h 1424940"/>
                  <a:gd name="connsiteX239" fmla="*/ 2931128 w 6095524"/>
                  <a:gd name="connsiteY239" fmla="*/ 1206913 h 1424940"/>
                  <a:gd name="connsiteX240" fmla="*/ 2940368 w 6095524"/>
                  <a:gd name="connsiteY240" fmla="*/ 1202912 h 1424940"/>
                  <a:gd name="connsiteX241" fmla="*/ 2985421 w 6095524"/>
                  <a:gd name="connsiteY241" fmla="*/ 1197959 h 1424940"/>
                  <a:gd name="connsiteX242" fmla="*/ 3015996 w 6095524"/>
                  <a:gd name="connsiteY242" fmla="*/ 1204722 h 1424940"/>
                  <a:gd name="connsiteX243" fmla="*/ 3057621 w 6095524"/>
                  <a:gd name="connsiteY243" fmla="*/ 1218724 h 1424940"/>
                  <a:gd name="connsiteX244" fmla="*/ 3095054 w 6095524"/>
                  <a:gd name="connsiteY244" fmla="*/ 1230440 h 1424940"/>
                  <a:gd name="connsiteX245" fmla="*/ 3122295 w 6095524"/>
                  <a:gd name="connsiteY245" fmla="*/ 1243679 h 1424940"/>
                  <a:gd name="connsiteX246" fmla="*/ 3184589 w 6095524"/>
                  <a:gd name="connsiteY246" fmla="*/ 1253395 h 1424940"/>
                  <a:gd name="connsiteX247" fmla="*/ 3191066 w 6095524"/>
                  <a:gd name="connsiteY247" fmla="*/ 1255014 h 1424940"/>
                  <a:gd name="connsiteX248" fmla="*/ 3237929 w 6095524"/>
                  <a:gd name="connsiteY248" fmla="*/ 1243203 h 1424940"/>
                  <a:gd name="connsiteX249" fmla="*/ 3294221 w 6095524"/>
                  <a:gd name="connsiteY249" fmla="*/ 1231202 h 1424940"/>
                  <a:gd name="connsiteX250" fmla="*/ 3314319 w 6095524"/>
                  <a:gd name="connsiteY250" fmla="*/ 1235297 h 1424940"/>
                  <a:gd name="connsiteX251" fmla="*/ 3341846 w 6095524"/>
                  <a:gd name="connsiteY251" fmla="*/ 1241108 h 1424940"/>
                  <a:gd name="connsiteX252" fmla="*/ 3367373 w 6095524"/>
                  <a:gd name="connsiteY252" fmla="*/ 1238060 h 1424940"/>
                  <a:gd name="connsiteX253" fmla="*/ 3382899 w 6095524"/>
                  <a:gd name="connsiteY253" fmla="*/ 1237774 h 1424940"/>
                  <a:gd name="connsiteX254" fmla="*/ 3453765 w 6095524"/>
                  <a:gd name="connsiteY254" fmla="*/ 1273397 h 1424940"/>
                  <a:gd name="connsiteX255" fmla="*/ 3471767 w 6095524"/>
                  <a:gd name="connsiteY255" fmla="*/ 1276350 h 1424940"/>
                  <a:gd name="connsiteX256" fmla="*/ 3481959 w 6095524"/>
                  <a:gd name="connsiteY256" fmla="*/ 1280732 h 1424940"/>
                  <a:gd name="connsiteX257" fmla="*/ 3543396 w 6095524"/>
                  <a:gd name="connsiteY257" fmla="*/ 1324928 h 1424940"/>
                  <a:gd name="connsiteX258" fmla="*/ 3569494 w 6095524"/>
                  <a:gd name="connsiteY258" fmla="*/ 1333881 h 1424940"/>
                  <a:gd name="connsiteX259" fmla="*/ 3598164 w 6095524"/>
                  <a:gd name="connsiteY259" fmla="*/ 1332071 h 1424940"/>
                  <a:gd name="connsiteX260" fmla="*/ 3614738 w 6095524"/>
                  <a:gd name="connsiteY260" fmla="*/ 1328833 h 1424940"/>
                  <a:gd name="connsiteX261" fmla="*/ 3655886 w 6095524"/>
                  <a:gd name="connsiteY261" fmla="*/ 1300734 h 1424940"/>
                  <a:gd name="connsiteX262" fmla="*/ 3679317 w 6095524"/>
                  <a:gd name="connsiteY262" fmla="*/ 1301687 h 1424940"/>
                  <a:gd name="connsiteX263" fmla="*/ 3715893 w 6095524"/>
                  <a:gd name="connsiteY263" fmla="*/ 1321022 h 1424940"/>
                  <a:gd name="connsiteX264" fmla="*/ 3782282 w 6095524"/>
                  <a:gd name="connsiteY264" fmla="*/ 1329690 h 1424940"/>
                  <a:gd name="connsiteX265" fmla="*/ 3816001 w 6095524"/>
                  <a:gd name="connsiteY265" fmla="*/ 1302639 h 1424940"/>
                  <a:gd name="connsiteX266" fmla="*/ 3833431 w 6095524"/>
                  <a:gd name="connsiteY266" fmla="*/ 1276636 h 1424940"/>
                  <a:gd name="connsiteX267" fmla="*/ 3883819 w 6095524"/>
                  <a:gd name="connsiteY267" fmla="*/ 1246442 h 1424940"/>
                  <a:gd name="connsiteX268" fmla="*/ 3895821 w 6095524"/>
                  <a:gd name="connsiteY268" fmla="*/ 1257681 h 1424940"/>
                  <a:gd name="connsiteX269" fmla="*/ 3932778 w 6095524"/>
                  <a:gd name="connsiteY269" fmla="*/ 1262444 h 1424940"/>
                  <a:gd name="connsiteX270" fmla="*/ 3972782 w 6095524"/>
                  <a:gd name="connsiteY270" fmla="*/ 1262063 h 1424940"/>
                  <a:gd name="connsiteX271" fmla="*/ 4042505 w 6095524"/>
                  <a:gd name="connsiteY271" fmla="*/ 1267111 h 1424940"/>
                  <a:gd name="connsiteX272" fmla="*/ 4088892 w 6095524"/>
                  <a:gd name="connsiteY272" fmla="*/ 1238250 h 1424940"/>
                  <a:gd name="connsiteX273" fmla="*/ 4106609 w 6095524"/>
                  <a:gd name="connsiteY273" fmla="*/ 1226344 h 1424940"/>
                  <a:gd name="connsiteX274" fmla="*/ 4123182 w 6095524"/>
                  <a:gd name="connsiteY274" fmla="*/ 1218724 h 1424940"/>
                  <a:gd name="connsiteX275" fmla="*/ 4142328 w 6095524"/>
                  <a:gd name="connsiteY275" fmla="*/ 1214438 h 1424940"/>
                  <a:gd name="connsiteX276" fmla="*/ 4188524 w 6095524"/>
                  <a:gd name="connsiteY276" fmla="*/ 1198245 h 1424940"/>
                  <a:gd name="connsiteX277" fmla="*/ 4213860 w 6095524"/>
                  <a:gd name="connsiteY277" fmla="*/ 1182338 h 1424940"/>
                  <a:gd name="connsiteX278" fmla="*/ 4270820 w 6095524"/>
                  <a:gd name="connsiteY278" fmla="*/ 1167003 h 1424940"/>
                  <a:gd name="connsiteX279" fmla="*/ 4309587 w 6095524"/>
                  <a:gd name="connsiteY279" fmla="*/ 1153287 h 1424940"/>
                  <a:gd name="connsiteX280" fmla="*/ 4350449 w 6095524"/>
                  <a:gd name="connsiteY280" fmla="*/ 1129665 h 1424940"/>
                  <a:gd name="connsiteX281" fmla="*/ 4356164 w 6095524"/>
                  <a:gd name="connsiteY281" fmla="*/ 1126046 h 1424940"/>
                  <a:gd name="connsiteX282" fmla="*/ 4369880 w 6095524"/>
                  <a:gd name="connsiteY282" fmla="*/ 1110520 h 1424940"/>
                  <a:gd name="connsiteX283" fmla="*/ 4389787 w 6095524"/>
                  <a:gd name="connsiteY283" fmla="*/ 1057085 h 1424940"/>
                  <a:gd name="connsiteX284" fmla="*/ 4395502 w 6095524"/>
                  <a:gd name="connsiteY284" fmla="*/ 1046226 h 1424940"/>
                  <a:gd name="connsiteX285" fmla="*/ 4447413 w 6095524"/>
                  <a:gd name="connsiteY285" fmla="*/ 1009650 h 1424940"/>
                  <a:gd name="connsiteX286" fmla="*/ 4466654 w 6095524"/>
                  <a:gd name="connsiteY286" fmla="*/ 1013079 h 1424940"/>
                  <a:gd name="connsiteX287" fmla="*/ 4487894 w 6095524"/>
                  <a:gd name="connsiteY287" fmla="*/ 1025081 h 1424940"/>
                  <a:gd name="connsiteX288" fmla="*/ 4534472 w 6095524"/>
                  <a:gd name="connsiteY288" fmla="*/ 1028224 h 1424940"/>
                  <a:gd name="connsiteX289" fmla="*/ 4551903 w 6095524"/>
                  <a:gd name="connsiteY289" fmla="*/ 1022033 h 1424940"/>
                  <a:gd name="connsiteX290" fmla="*/ 4582382 w 6095524"/>
                  <a:gd name="connsiteY290" fmla="*/ 1005364 h 1424940"/>
                  <a:gd name="connsiteX291" fmla="*/ 4605909 w 6095524"/>
                  <a:gd name="connsiteY291" fmla="*/ 979551 h 1424940"/>
                  <a:gd name="connsiteX292" fmla="*/ 4640104 w 6095524"/>
                  <a:gd name="connsiteY292" fmla="*/ 936879 h 1424940"/>
                  <a:gd name="connsiteX293" fmla="*/ 4705731 w 6095524"/>
                  <a:gd name="connsiteY293" fmla="*/ 920591 h 1424940"/>
                  <a:gd name="connsiteX294" fmla="*/ 4730973 w 6095524"/>
                  <a:gd name="connsiteY294" fmla="*/ 915162 h 1424940"/>
                  <a:gd name="connsiteX295" fmla="*/ 4822794 w 6095524"/>
                  <a:gd name="connsiteY295" fmla="*/ 892397 h 1424940"/>
                  <a:gd name="connsiteX296" fmla="*/ 4830794 w 6095524"/>
                  <a:gd name="connsiteY296" fmla="*/ 891635 h 1424940"/>
                  <a:gd name="connsiteX297" fmla="*/ 4894421 w 6095524"/>
                  <a:gd name="connsiteY297" fmla="*/ 865442 h 1424940"/>
                  <a:gd name="connsiteX298" fmla="*/ 4909756 w 6095524"/>
                  <a:gd name="connsiteY298" fmla="*/ 858964 h 1424940"/>
                  <a:gd name="connsiteX299" fmla="*/ 4928521 w 6095524"/>
                  <a:gd name="connsiteY299" fmla="*/ 842391 h 1424940"/>
                  <a:gd name="connsiteX300" fmla="*/ 4945857 w 6095524"/>
                  <a:gd name="connsiteY300" fmla="*/ 795623 h 1424940"/>
                  <a:gd name="connsiteX301" fmla="*/ 4966145 w 6095524"/>
                  <a:gd name="connsiteY301" fmla="*/ 774287 h 1424940"/>
                  <a:gd name="connsiteX302" fmla="*/ 4980909 w 6095524"/>
                  <a:gd name="connsiteY302" fmla="*/ 761333 h 1424940"/>
                  <a:gd name="connsiteX303" fmla="*/ 4993862 w 6095524"/>
                  <a:gd name="connsiteY303" fmla="*/ 741712 h 1424940"/>
                  <a:gd name="connsiteX304" fmla="*/ 5006816 w 6095524"/>
                  <a:gd name="connsiteY304" fmla="*/ 694754 h 1424940"/>
                  <a:gd name="connsiteX305" fmla="*/ 5026724 w 6095524"/>
                  <a:gd name="connsiteY305" fmla="*/ 653129 h 1424940"/>
                  <a:gd name="connsiteX306" fmla="*/ 5062538 w 6095524"/>
                  <a:gd name="connsiteY306" fmla="*/ 630079 h 1424940"/>
                  <a:gd name="connsiteX307" fmla="*/ 5084731 w 6095524"/>
                  <a:gd name="connsiteY307" fmla="*/ 617982 h 1424940"/>
                  <a:gd name="connsiteX308" fmla="*/ 5172647 w 6095524"/>
                  <a:gd name="connsiteY308" fmla="*/ 630174 h 1424940"/>
                  <a:gd name="connsiteX309" fmla="*/ 5232654 w 6095524"/>
                  <a:gd name="connsiteY309" fmla="*/ 642080 h 1424940"/>
                  <a:gd name="connsiteX310" fmla="*/ 5252371 w 6095524"/>
                  <a:gd name="connsiteY310" fmla="*/ 637508 h 1424940"/>
                  <a:gd name="connsiteX311" fmla="*/ 5308092 w 6095524"/>
                  <a:gd name="connsiteY311" fmla="*/ 598646 h 1424940"/>
                  <a:gd name="connsiteX312" fmla="*/ 5363147 w 6095524"/>
                  <a:gd name="connsiteY312" fmla="*/ 581311 h 1424940"/>
                  <a:gd name="connsiteX313" fmla="*/ 5404580 w 6095524"/>
                  <a:gd name="connsiteY313" fmla="*/ 576358 h 1424940"/>
                  <a:gd name="connsiteX314" fmla="*/ 5440203 w 6095524"/>
                  <a:gd name="connsiteY314" fmla="*/ 572548 h 1424940"/>
                  <a:gd name="connsiteX315" fmla="*/ 5482971 w 6095524"/>
                  <a:gd name="connsiteY315" fmla="*/ 561880 h 1424940"/>
                  <a:gd name="connsiteX316" fmla="*/ 5507165 w 6095524"/>
                  <a:gd name="connsiteY316" fmla="*/ 550259 h 1424940"/>
                  <a:gd name="connsiteX317" fmla="*/ 5545645 w 6095524"/>
                  <a:gd name="connsiteY317" fmla="*/ 533591 h 1424940"/>
                  <a:gd name="connsiteX318" fmla="*/ 5585079 w 6095524"/>
                  <a:gd name="connsiteY318" fmla="*/ 511969 h 1424940"/>
                  <a:gd name="connsiteX319" fmla="*/ 5615368 w 6095524"/>
                  <a:gd name="connsiteY319" fmla="*/ 481679 h 1424940"/>
                  <a:gd name="connsiteX320" fmla="*/ 5631656 w 6095524"/>
                  <a:gd name="connsiteY320" fmla="*/ 456152 h 1424940"/>
                  <a:gd name="connsiteX321" fmla="*/ 5679377 w 6095524"/>
                  <a:gd name="connsiteY321" fmla="*/ 419576 h 1424940"/>
                  <a:gd name="connsiteX322" fmla="*/ 5722525 w 6095524"/>
                  <a:gd name="connsiteY322" fmla="*/ 350615 h 1424940"/>
                  <a:gd name="connsiteX323" fmla="*/ 5749576 w 6095524"/>
                  <a:gd name="connsiteY323" fmla="*/ 321945 h 1424940"/>
                  <a:gd name="connsiteX324" fmla="*/ 5764911 w 6095524"/>
                  <a:gd name="connsiteY324" fmla="*/ 313849 h 1424940"/>
                  <a:gd name="connsiteX325" fmla="*/ 5791009 w 6095524"/>
                  <a:gd name="connsiteY325" fmla="*/ 293942 h 1424940"/>
                  <a:gd name="connsiteX326" fmla="*/ 5806440 w 6095524"/>
                  <a:gd name="connsiteY326" fmla="*/ 279178 h 1424940"/>
                  <a:gd name="connsiteX327" fmla="*/ 5848636 w 6095524"/>
                  <a:gd name="connsiteY327" fmla="*/ 224885 h 1424940"/>
                  <a:gd name="connsiteX328" fmla="*/ 5861590 w 6095524"/>
                  <a:gd name="connsiteY328" fmla="*/ 208788 h 1424940"/>
                  <a:gd name="connsiteX329" fmla="*/ 5888355 w 6095524"/>
                  <a:gd name="connsiteY329" fmla="*/ 181166 h 1424940"/>
                  <a:gd name="connsiteX330" fmla="*/ 5900071 w 6095524"/>
                  <a:gd name="connsiteY330" fmla="*/ 172784 h 1424940"/>
                  <a:gd name="connsiteX331" fmla="*/ 5920740 w 6095524"/>
                  <a:gd name="connsiteY331" fmla="*/ 150305 h 1424940"/>
                  <a:gd name="connsiteX332" fmla="*/ 5969985 w 6095524"/>
                  <a:gd name="connsiteY332" fmla="*/ 91345 h 1424940"/>
                  <a:gd name="connsiteX333" fmla="*/ 5991130 w 6095524"/>
                  <a:gd name="connsiteY333" fmla="*/ 58293 h 1424940"/>
                  <a:gd name="connsiteX334" fmla="*/ 6033325 w 6095524"/>
                  <a:gd name="connsiteY334" fmla="*/ 33909 h 1424940"/>
                  <a:gd name="connsiteX335" fmla="*/ 6054376 w 6095524"/>
                  <a:gd name="connsiteY335" fmla="*/ 20955 h 1424940"/>
                  <a:gd name="connsiteX336" fmla="*/ 6095524 w 6095524"/>
                  <a:gd name="connsiteY336" fmla="*/ 0 h 14249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Lst>
                <a:rect l="l" t="t" r="r" b="b"/>
                <a:pathLst>
                  <a:path w="6095524" h="1424940">
                    <a:moveTo>
                      <a:pt x="6095524" y="0"/>
                    </a:moveTo>
                    <a:cubicBezTo>
                      <a:pt x="6095524" y="7811"/>
                      <a:pt x="6095524" y="12573"/>
                      <a:pt x="6095524" y="17431"/>
                    </a:cubicBezTo>
                    <a:lnTo>
                      <a:pt x="6095524" y="216290"/>
                    </a:lnTo>
                    <a:lnTo>
                      <a:pt x="6079998" y="230600"/>
                    </a:lnTo>
                    <a:cubicBezTo>
                      <a:pt x="6058567" y="241363"/>
                      <a:pt x="6035706" y="251079"/>
                      <a:pt x="6012751" y="260699"/>
                    </a:cubicBezTo>
                    <a:cubicBezTo>
                      <a:pt x="6006084" y="263462"/>
                      <a:pt x="5998749" y="264986"/>
                      <a:pt x="5992749" y="268700"/>
                    </a:cubicBezTo>
                    <a:cubicBezTo>
                      <a:pt x="5965126" y="285655"/>
                      <a:pt x="5938361" y="303943"/>
                      <a:pt x="5910358" y="320231"/>
                    </a:cubicBezTo>
                    <a:cubicBezTo>
                      <a:pt x="5881497" y="337090"/>
                      <a:pt x="5855684" y="356997"/>
                      <a:pt x="5835777" y="383953"/>
                    </a:cubicBezTo>
                    <a:cubicBezTo>
                      <a:pt x="5817298" y="409004"/>
                      <a:pt x="5799391" y="434435"/>
                      <a:pt x="5781008" y="459581"/>
                    </a:cubicBezTo>
                    <a:cubicBezTo>
                      <a:pt x="5776341" y="465963"/>
                      <a:pt x="5772054" y="473488"/>
                      <a:pt x="5765673" y="477584"/>
                    </a:cubicBezTo>
                    <a:cubicBezTo>
                      <a:pt x="5752433" y="486156"/>
                      <a:pt x="5737955" y="493109"/>
                      <a:pt x="5723763" y="500158"/>
                    </a:cubicBezTo>
                    <a:cubicBezTo>
                      <a:pt x="5711571" y="506159"/>
                      <a:pt x="5698617" y="510635"/>
                      <a:pt x="5686711" y="517112"/>
                    </a:cubicBezTo>
                    <a:cubicBezTo>
                      <a:pt x="5677186" y="522256"/>
                      <a:pt x="5668708" y="529400"/>
                      <a:pt x="5659850" y="535877"/>
                    </a:cubicBezTo>
                    <a:cubicBezTo>
                      <a:pt x="5652135" y="541496"/>
                      <a:pt x="5643658" y="546354"/>
                      <a:pt x="5637181" y="553117"/>
                    </a:cubicBezTo>
                    <a:cubicBezTo>
                      <a:pt x="5621369" y="569500"/>
                      <a:pt x="5605462" y="585597"/>
                      <a:pt x="5585841" y="597694"/>
                    </a:cubicBezTo>
                    <a:cubicBezTo>
                      <a:pt x="5566505" y="609695"/>
                      <a:pt x="5548217" y="623126"/>
                      <a:pt x="5528977" y="635318"/>
                    </a:cubicBezTo>
                    <a:cubicBezTo>
                      <a:pt x="5510117" y="647224"/>
                      <a:pt x="5493067" y="660273"/>
                      <a:pt x="5483256" y="681419"/>
                    </a:cubicBezTo>
                    <a:cubicBezTo>
                      <a:pt x="5478875" y="690753"/>
                      <a:pt x="5472684" y="700945"/>
                      <a:pt x="5464397" y="706374"/>
                    </a:cubicBezTo>
                    <a:cubicBezTo>
                      <a:pt x="5452586" y="714089"/>
                      <a:pt x="5437632" y="716852"/>
                      <a:pt x="5424773" y="723424"/>
                    </a:cubicBezTo>
                    <a:cubicBezTo>
                      <a:pt x="5409628" y="731139"/>
                      <a:pt x="5392103" y="737807"/>
                      <a:pt x="5381815" y="750094"/>
                    </a:cubicBezTo>
                    <a:cubicBezTo>
                      <a:pt x="5372671" y="761048"/>
                      <a:pt x="5363432" y="769620"/>
                      <a:pt x="5351335" y="776573"/>
                    </a:cubicBezTo>
                    <a:cubicBezTo>
                      <a:pt x="5342858" y="781431"/>
                      <a:pt x="5336572" y="790289"/>
                      <a:pt x="5327809" y="794290"/>
                    </a:cubicBezTo>
                    <a:cubicBezTo>
                      <a:pt x="5316284" y="799624"/>
                      <a:pt x="5304663" y="803815"/>
                      <a:pt x="5294566" y="812102"/>
                    </a:cubicBezTo>
                    <a:cubicBezTo>
                      <a:pt x="5284089" y="820674"/>
                      <a:pt x="5272183" y="827437"/>
                      <a:pt x="5261229" y="835438"/>
                    </a:cubicBezTo>
                    <a:cubicBezTo>
                      <a:pt x="5255419" y="839724"/>
                      <a:pt x="5250656" y="845344"/>
                      <a:pt x="5245037" y="849821"/>
                    </a:cubicBezTo>
                    <a:cubicBezTo>
                      <a:pt x="5234750" y="858012"/>
                      <a:pt x="5224272" y="866013"/>
                      <a:pt x="5213699" y="873728"/>
                    </a:cubicBezTo>
                    <a:cubicBezTo>
                      <a:pt x="5203127" y="881444"/>
                      <a:pt x="5193030" y="890397"/>
                      <a:pt x="5181409" y="896017"/>
                    </a:cubicBezTo>
                    <a:cubicBezTo>
                      <a:pt x="5161598" y="905542"/>
                      <a:pt x="5139976" y="911257"/>
                      <a:pt x="5120735" y="921544"/>
                    </a:cubicBezTo>
                    <a:cubicBezTo>
                      <a:pt x="5101209" y="932021"/>
                      <a:pt x="5082826" y="945166"/>
                      <a:pt x="5065490" y="959072"/>
                    </a:cubicBezTo>
                    <a:cubicBezTo>
                      <a:pt x="5051774" y="970026"/>
                      <a:pt x="5038916" y="980885"/>
                      <a:pt x="5021675" y="986504"/>
                    </a:cubicBezTo>
                    <a:cubicBezTo>
                      <a:pt x="5012055" y="989648"/>
                      <a:pt x="5001959" y="996506"/>
                      <a:pt x="4996148" y="1004507"/>
                    </a:cubicBezTo>
                    <a:cubicBezTo>
                      <a:pt x="4983575" y="1021937"/>
                      <a:pt x="4967478" y="1034225"/>
                      <a:pt x="4949285" y="1044702"/>
                    </a:cubicBezTo>
                    <a:cubicBezTo>
                      <a:pt x="4924996" y="1058799"/>
                      <a:pt x="4900993" y="1073182"/>
                      <a:pt x="4876609" y="1086993"/>
                    </a:cubicBezTo>
                    <a:cubicBezTo>
                      <a:pt x="4862227" y="1095185"/>
                      <a:pt x="4847940" y="1103852"/>
                      <a:pt x="4832699" y="1109853"/>
                    </a:cubicBezTo>
                    <a:cubicBezTo>
                      <a:pt x="4801553" y="1122236"/>
                      <a:pt x="4769644" y="1132808"/>
                      <a:pt x="4738211" y="1144334"/>
                    </a:cubicBezTo>
                    <a:cubicBezTo>
                      <a:pt x="4727924" y="1148048"/>
                      <a:pt x="4718209" y="1153382"/>
                      <a:pt x="4707731" y="1156621"/>
                    </a:cubicBezTo>
                    <a:cubicBezTo>
                      <a:pt x="4696396" y="1160145"/>
                      <a:pt x="4684205" y="1161193"/>
                      <a:pt x="4672870" y="1164717"/>
                    </a:cubicBezTo>
                    <a:cubicBezTo>
                      <a:pt x="4654010" y="1170527"/>
                      <a:pt x="4635722" y="1177957"/>
                      <a:pt x="4616863" y="1183862"/>
                    </a:cubicBezTo>
                    <a:cubicBezTo>
                      <a:pt x="4580477" y="1195197"/>
                      <a:pt x="4543996" y="1206056"/>
                      <a:pt x="4507516" y="1216819"/>
                    </a:cubicBezTo>
                    <a:cubicBezTo>
                      <a:pt x="4499706" y="1219105"/>
                      <a:pt x="4491228" y="1219391"/>
                      <a:pt x="4483513" y="1221867"/>
                    </a:cubicBezTo>
                    <a:cubicBezTo>
                      <a:pt x="4463034" y="1228535"/>
                      <a:pt x="4442650" y="1235773"/>
                      <a:pt x="4422362" y="1243108"/>
                    </a:cubicBezTo>
                    <a:cubicBezTo>
                      <a:pt x="4410075" y="1247585"/>
                      <a:pt x="4398073" y="1253109"/>
                      <a:pt x="4385691" y="1257395"/>
                    </a:cubicBezTo>
                    <a:cubicBezTo>
                      <a:pt x="4375785" y="1260824"/>
                      <a:pt x="4365593" y="1263491"/>
                      <a:pt x="4355306" y="1265587"/>
                    </a:cubicBezTo>
                    <a:cubicBezTo>
                      <a:pt x="4346448" y="1267397"/>
                      <a:pt x="4337209" y="1267206"/>
                      <a:pt x="4328446" y="1269397"/>
                    </a:cubicBezTo>
                    <a:cubicBezTo>
                      <a:pt x="4304728" y="1275302"/>
                      <a:pt x="4281297" y="1281970"/>
                      <a:pt x="4257770" y="1288256"/>
                    </a:cubicBezTo>
                    <a:cubicBezTo>
                      <a:pt x="4248341" y="1290733"/>
                      <a:pt x="4238720" y="1292543"/>
                      <a:pt x="4229576" y="1295686"/>
                    </a:cubicBezTo>
                    <a:cubicBezTo>
                      <a:pt x="4205097" y="1303973"/>
                      <a:pt x="4180999" y="1313402"/>
                      <a:pt x="4156424" y="1321213"/>
                    </a:cubicBezTo>
                    <a:cubicBezTo>
                      <a:pt x="4136041" y="1327690"/>
                      <a:pt x="4115086" y="1332357"/>
                      <a:pt x="4094416" y="1338072"/>
                    </a:cubicBezTo>
                    <a:cubicBezTo>
                      <a:pt x="4085653" y="1340549"/>
                      <a:pt x="4077271" y="1344073"/>
                      <a:pt x="4068509" y="1346168"/>
                    </a:cubicBezTo>
                    <a:cubicBezTo>
                      <a:pt x="4048887" y="1350931"/>
                      <a:pt x="4028980" y="1354931"/>
                      <a:pt x="4009263" y="1359694"/>
                    </a:cubicBezTo>
                    <a:cubicBezTo>
                      <a:pt x="3998023" y="1362456"/>
                      <a:pt x="3987165" y="1367409"/>
                      <a:pt x="3975735" y="1369219"/>
                    </a:cubicBezTo>
                    <a:cubicBezTo>
                      <a:pt x="3948589" y="1373505"/>
                      <a:pt x="3921252" y="1376553"/>
                      <a:pt x="3893915" y="1379982"/>
                    </a:cubicBezTo>
                    <a:cubicBezTo>
                      <a:pt x="3865722" y="1383506"/>
                      <a:pt x="3837623" y="1387221"/>
                      <a:pt x="3809428" y="1390364"/>
                    </a:cubicBezTo>
                    <a:cubicBezTo>
                      <a:pt x="3793998" y="1391984"/>
                      <a:pt x="3778472" y="1392269"/>
                      <a:pt x="3763042" y="1393793"/>
                    </a:cubicBezTo>
                    <a:cubicBezTo>
                      <a:pt x="3749516" y="1395127"/>
                      <a:pt x="3736086" y="1397603"/>
                      <a:pt x="3722561" y="1399223"/>
                    </a:cubicBezTo>
                    <a:cubicBezTo>
                      <a:pt x="3710845" y="1400556"/>
                      <a:pt x="3699034" y="1401318"/>
                      <a:pt x="3687318" y="1402652"/>
                    </a:cubicBezTo>
                    <a:cubicBezTo>
                      <a:pt x="3668554" y="1404842"/>
                      <a:pt x="3649885" y="1407319"/>
                      <a:pt x="3631216" y="1409605"/>
                    </a:cubicBezTo>
                    <a:cubicBezTo>
                      <a:pt x="3623406" y="1410462"/>
                      <a:pt x="3615214" y="1412843"/>
                      <a:pt x="3607880" y="1411415"/>
                    </a:cubicBezTo>
                    <a:cubicBezTo>
                      <a:pt x="3589401" y="1407795"/>
                      <a:pt x="3571208" y="1408843"/>
                      <a:pt x="3552825" y="1411319"/>
                    </a:cubicBezTo>
                    <a:cubicBezTo>
                      <a:pt x="3546539" y="1412177"/>
                      <a:pt x="3539776" y="1411986"/>
                      <a:pt x="3533680" y="1410367"/>
                    </a:cubicBezTo>
                    <a:cubicBezTo>
                      <a:pt x="3521202" y="1407128"/>
                      <a:pt x="3509106" y="1402556"/>
                      <a:pt x="3496818" y="1398556"/>
                    </a:cubicBezTo>
                    <a:cubicBezTo>
                      <a:pt x="3495484" y="1398080"/>
                      <a:pt x="3493865" y="1397984"/>
                      <a:pt x="3492437" y="1397699"/>
                    </a:cubicBezTo>
                    <a:cubicBezTo>
                      <a:pt x="3484340" y="1396079"/>
                      <a:pt x="3476340" y="1394460"/>
                      <a:pt x="3468243" y="1393031"/>
                    </a:cubicBezTo>
                    <a:cubicBezTo>
                      <a:pt x="3463862" y="1392269"/>
                      <a:pt x="3459385" y="1392174"/>
                      <a:pt x="3455003" y="1391507"/>
                    </a:cubicBezTo>
                    <a:cubicBezTo>
                      <a:pt x="3438049" y="1388840"/>
                      <a:pt x="3419380" y="1393317"/>
                      <a:pt x="3404711" y="1381792"/>
                    </a:cubicBezTo>
                    <a:cubicBezTo>
                      <a:pt x="3395186" y="1374362"/>
                      <a:pt x="3385947" y="1376077"/>
                      <a:pt x="3375756" y="1377220"/>
                    </a:cubicBezTo>
                    <a:cubicBezTo>
                      <a:pt x="3368040" y="1378077"/>
                      <a:pt x="3360134" y="1377791"/>
                      <a:pt x="3352324" y="1377887"/>
                    </a:cubicBezTo>
                    <a:cubicBezTo>
                      <a:pt x="3338608" y="1378172"/>
                      <a:pt x="3324892" y="1378268"/>
                      <a:pt x="3311176" y="1378744"/>
                    </a:cubicBezTo>
                    <a:cubicBezTo>
                      <a:pt x="3306794" y="1378934"/>
                      <a:pt x="3302318" y="1381316"/>
                      <a:pt x="3298031" y="1380935"/>
                    </a:cubicBezTo>
                    <a:cubicBezTo>
                      <a:pt x="3278219" y="1379125"/>
                      <a:pt x="3258407" y="1376267"/>
                      <a:pt x="3238595" y="1374648"/>
                    </a:cubicBezTo>
                    <a:cubicBezTo>
                      <a:pt x="3227356" y="1373696"/>
                      <a:pt x="3215830" y="1375505"/>
                      <a:pt x="3204686" y="1374172"/>
                    </a:cubicBezTo>
                    <a:cubicBezTo>
                      <a:pt x="3191828" y="1372648"/>
                      <a:pt x="3179255" y="1368743"/>
                      <a:pt x="3166491" y="1366361"/>
                    </a:cubicBezTo>
                    <a:cubicBezTo>
                      <a:pt x="3162967" y="1365695"/>
                      <a:pt x="3159062" y="1366552"/>
                      <a:pt x="3155347" y="1366742"/>
                    </a:cubicBezTo>
                    <a:cubicBezTo>
                      <a:pt x="3151156" y="1366933"/>
                      <a:pt x="3147060" y="1367314"/>
                      <a:pt x="3142869" y="1367409"/>
                    </a:cubicBezTo>
                    <a:cubicBezTo>
                      <a:pt x="3130105" y="1367600"/>
                      <a:pt x="3117342" y="1367314"/>
                      <a:pt x="3104578" y="1367981"/>
                    </a:cubicBezTo>
                    <a:cubicBezTo>
                      <a:pt x="3096768" y="1368362"/>
                      <a:pt x="3088577" y="1372267"/>
                      <a:pt x="3081337" y="1370838"/>
                    </a:cubicBezTo>
                    <a:cubicBezTo>
                      <a:pt x="3066574" y="1368076"/>
                      <a:pt x="3051810" y="1374267"/>
                      <a:pt x="3037047" y="1369124"/>
                    </a:cubicBezTo>
                    <a:cubicBezTo>
                      <a:pt x="3032474" y="1367600"/>
                      <a:pt x="3026188" y="1371410"/>
                      <a:pt x="3020663" y="1371600"/>
                    </a:cubicBezTo>
                    <a:cubicBezTo>
                      <a:pt x="3006852" y="1372076"/>
                      <a:pt x="2993041" y="1371981"/>
                      <a:pt x="2979230" y="1371886"/>
                    </a:cubicBezTo>
                    <a:cubicBezTo>
                      <a:pt x="2966847" y="1371791"/>
                      <a:pt x="2953988" y="1373124"/>
                      <a:pt x="2942082" y="1370457"/>
                    </a:cubicBezTo>
                    <a:cubicBezTo>
                      <a:pt x="2929604" y="1367600"/>
                      <a:pt x="2918365" y="1367981"/>
                      <a:pt x="2906268" y="1371219"/>
                    </a:cubicBezTo>
                    <a:cubicBezTo>
                      <a:pt x="2897981" y="1373410"/>
                      <a:pt x="2889218" y="1373696"/>
                      <a:pt x="2880646" y="1374362"/>
                    </a:cubicBezTo>
                    <a:cubicBezTo>
                      <a:pt x="2871407" y="1375124"/>
                      <a:pt x="2861215" y="1373124"/>
                      <a:pt x="2852833" y="1376267"/>
                    </a:cubicBezTo>
                    <a:cubicBezTo>
                      <a:pt x="2827877" y="1385602"/>
                      <a:pt x="2802255" y="1387602"/>
                      <a:pt x="2776157" y="1387602"/>
                    </a:cubicBezTo>
                    <a:cubicBezTo>
                      <a:pt x="2771394" y="1387602"/>
                      <a:pt x="2766536" y="1386269"/>
                      <a:pt x="2761965" y="1384840"/>
                    </a:cubicBezTo>
                    <a:cubicBezTo>
                      <a:pt x="2735294" y="1376267"/>
                      <a:pt x="2708529" y="1377029"/>
                      <a:pt x="2681383" y="1382268"/>
                    </a:cubicBezTo>
                    <a:cubicBezTo>
                      <a:pt x="2675763" y="1383411"/>
                      <a:pt x="2669477" y="1383602"/>
                      <a:pt x="2663857" y="1382459"/>
                    </a:cubicBezTo>
                    <a:cubicBezTo>
                      <a:pt x="2648045" y="1379125"/>
                      <a:pt x="2632710" y="1373600"/>
                      <a:pt x="2616803" y="1371219"/>
                    </a:cubicBezTo>
                    <a:cubicBezTo>
                      <a:pt x="2590515" y="1367314"/>
                      <a:pt x="2567750" y="1380458"/>
                      <a:pt x="2544223" y="1389031"/>
                    </a:cubicBezTo>
                    <a:cubicBezTo>
                      <a:pt x="2521839" y="1397127"/>
                      <a:pt x="2502789" y="1415415"/>
                      <a:pt x="2476309" y="1411319"/>
                    </a:cubicBezTo>
                    <a:cubicBezTo>
                      <a:pt x="2473643" y="1410938"/>
                      <a:pt x="2470690" y="1413510"/>
                      <a:pt x="2467737" y="1414177"/>
                    </a:cubicBezTo>
                    <a:cubicBezTo>
                      <a:pt x="2459641" y="1415987"/>
                      <a:pt x="2451545" y="1418177"/>
                      <a:pt x="2443353" y="1419035"/>
                    </a:cubicBezTo>
                    <a:cubicBezTo>
                      <a:pt x="2433352" y="1420178"/>
                      <a:pt x="2423160" y="1419797"/>
                      <a:pt x="2413159" y="1420749"/>
                    </a:cubicBezTo>
                    <a:cubicBezTo>
                      <a:pt x="2400300" y="1421892"/>
                      <a:pt x="2387632" y="1424940"/>
                      <a:pt x="2374868" y="1424940"/>
                    </a:cubicBezTo>
                    <a:cubicBezTo>
                      <a:pt x="2364581" y="1424940"/>
                      <a:pt x="2354389" y="1421416"/>
                      <a:pt x="2344198" y="1419701"/>
                    </a:cubicBezTo>
                    <a:cubicBezTo>
                      <a:pt x="2329815" y="1417320"/>
                      <a:pt x="2314003" y="1417987"/>
                      <a:pt x="2301335" y="1411891"/>
                    </a:cubicBezTo>
                    <a:cubicBezTo>
                      <a:pt x="2287810" y="1405414"/>
                      <a:pt x="2274951" y="1402461"/>
                      <a:pt x="2260949" y="1404461"/>
                    </a:cubicBezTo>
                    <a:cubicBezTo>
                      <a:pt x="2256282" y="1405128"/>
                      <a:pt x="2250281" y="1409129"/>
                      <a:pt x="2248186" y="1413224"/>
                    </a:cubicBezTo>
                    <a:cubicBezTo>
                      <a:pt x="2243518" y="1422368"/>
                      <a:pt x="2237137" y="1423988"/>
                      <a:pt x="2228469" y="1420844"/>
                    </a:cubicBezTo>
                    <a:cubicBezTo>
                      <a:pt x="2220944" y="1418177"/>
                      <a:pt x="2211705" y="1416844"/>
                      <a:pt x="2206562" y="1411700"/>
                    </a:cubicBezTo>
                    <a:cubicBezTo>
                      <a:pt x="2191988" y="1397127"/>
                      <a:pt x="2173414" y="1396651"/>
                      <a:pt x="2155317" y="1392746"/>
                    </a:cubicBezTo>
                    <a:cubicBezTo>
                      <a:pt x="2144269" y="1390364"/>
                      <a:pt x="2133981" y="1390269"/>
                      <a:pt x="2122932" y="1391888"/>
                    </a:cubicBezTo>
                    <a:cubicBezTo>
                      <a:pt x="2098930" y="1395508"/>
                      <a:pt x="2075593" y="1390364"/>
                      <a:pt x="2052542" y="1383792"/>
                    </a:cubicBezTo>
                    <a:cubicBezTo>
                      <a:pt x="2037302" y="1379411"/>
                      <a:pt x="2021681" y="1376744"/>
                      <a:pt x="2006537" y="1372267"/>
                    </a:cubicBezTo>
                    <a:cubicBezTo>
                      <a:pt x="1995202" y="1368838"/>
                      <a:pt x="1983868" y="1364742"/>
                      <a:pt x="1973486" y="1359218"/>
                    </a:cubicBezTo>
                    <a:cubicBezTo>
                      <a:pt x="1958435" y="1351121"/>
                      <a:pt x="1945292" y="1338929"/>
                      <a:pt x="1926146" y="1342168"/>
                    </a:cubicBezTo>
                    <a:cubicBezTo>
                      <a:pt x="1909286" y="1345025"/>
                      <a:pt x="1894047" y="1339025"/>
                      <a:pt x="1878616" y="1333310"/>
                    </a:cubicBezTo>
                    <a:cubicBezTo>
                      <a:pt x="1867281" y="1329119"/>
                      <a:pt x="1855948" y="1324832"/>
                      <a:pt x="1844231" y="1322165"/>
                    </a:cubicBezTo>
                    <a:cubicBezTo>
                      <a:pt x="1830324" y="1319022"/>
                      <a:pt x="1814608" y="1320356"/>
                      <a:pt x="1802225" y="1314545"/>
                    </a:cubicBezTo>
                    <a:cubicBezTo>
                      <a:pt x="1789271" y="1308449"/>
                      <a:pt x="1778509" y="1312545"/>
                      <a:pt x="1766983" y="1314260"/>
                    </a:cubicBezTo>
                    <a:cubicBezTo>
                      <a:pt x="1748600" y="1316927"/>
                      <a:pt x="1730311" y="1321880"/>
                      <a:pt x="1711738" y="1315593"/>
                    </a:cubicBezTo>
                    <a:cubicBezTo>
                      <a:pt x="1689164" y="1307973"/>
                      <a:pt x="1666780" y="1299782"/>
                      <a:pt x="1644111" y="1292543"/>
                    </a:cubicBezTo>
                    <a:cubicBezTo>
                      <a:pt x="1635347" y="1289780"/>
                      <a:pt x="1625919" y="1288637"/>
                      <a:pt x="1616774" y="1287399"/>
                    </a:cubicBezTo>
                    <a:cubicBezTo>
                      <a:pt x="1608107" y="1286351"/>
                      <a:pt x="1597725" y="1289018"/>
                      <a:pt x="1591056" y="1285018"/>
                    </a:cubicBezTo>
                    <a:cubicBezTo>
                      <a:pt x="1573911" y="1274731"/>
                      <a:pt x="1556291" y="1269683"/>
                      <a:pt x="1536478" y="1269683"/>
                    </a:cubicBezTo>
                    <a:cubicBezTo>
                      <a:pt x="1529048" y="1269683"/>
                      <a:pt x="1521809" y="1265396"/>
                      <a:pt x="1514285" y="1264634"/>
                    </a:cubicBezTo>
                    <a:cubicBezTo>
                      <a:pt x="1503997" y="1263682"/>
                      <a:pt x="1492186" y="1261110"/>
                      <a:pt x="1483233" y="1264730"/>
                    </a:cubicBezTo>
                    <a:cubicBezTo>
                      <a:pt x="1462183" y="1273302"/>
                      <a:pt x="1445134" y="1266158"/>
                      <a:pt x="1426750" y="1257681"/>
                    </a:cubicBezTo>
                    <a:cubicBezTo>
                      <a:pt x="1408652" y="1249299"/>
                      <a:pt x="1389602" y="1242632"/>
                      <a:pt x="1370362" y="1237107"/>
                    </a:cubicBezTo>
                    <a:cubicBezTo>
                      <a:pt x="1363123" y="1235107"/>
                      <a:pt x="1354456" y="1238441"/>
                      <a:pt x="1346454" y="1239107"/>
                    </a:cubicBezTo>
                    <a:cubicBezTo>
                      <a:pt x="1343596" y="1239298"/>
                      <a:pt x="1340453" y="1239584"/>
                      <a:pt x="1337882" y="1238631"/>
                    </a:cubicBezTo>
                    <a:cubicBezTo>
                      <a:pt x="1313022" y="1229487"/>
                      <a:pt x="1287780" y="1222534"/>
                      <a:pt x="1260825" y="1227296"/>
                    </a:cubicBezTo>
                    <a:cubicBezTo>
                      <a:pt x="1258349" y="1227773"/>
                      <a:pt x="1255586" y="1226725"/>
                      <a:pt x="1253109" y="1226058"/>
                    </a:cubicBezTo>
                    <a:cubicBezTo>
                      <a:pt x="1241012" y="1222629"/>
                      <a:pt x="1229201" y="1217200"/>
                      <a:pt x="1216915" y="1215962"/>
                    </a:cubicBezTo>
                    <a:cubicBezTo>
                      <a:pt x="1186625" y="1212914"/>
                      <a:pt x="1156146" y="1211675"/>
                      <a:pt x="1125664" y="1209675"/>
                    </a:cubicBezTo>
                    <a:cubicBezTo>
                      <a:pt x="1123759" y="1209580"/>
                      <a:pt x="1121759" y="1209580"/>
                      <a:pt x="1120045" y="1208913"/>
                    </a:cubicBezTo>
                    <a:cubicBezTo>
                      <a:pt x="1108805" y="1204817"/>
                      <a:pt x="1098995" y="1206151"/>
                      <a:pt x="1089469" y="1213961"/>
                    </a:cubicBezTo>
                    <a:cubicBezTo>
                      <a:pt x="1085278" y="1217390"/>
                      <a:pt x="1079563" y="1219200"/>
                      <a:pt x="1074325" y="1221105"/>
                    </a:cubicBezTo>
                    <a:cubicBezTo>
                      <a:pt x="1066609" y="1223963"/>
                      <a:pt x="1058704" y="1226725"/>
                      <a:pt x="1050703" y="1228535"/>
                    </a:cubicBezTo>
                    <a:cubicBezTo>
                      <a:pt x="1042797" y="1230249"/>
                      <a:pt x="1034320" y="1232630"/>
                      <a:pt x="1026700" y="1231297"/>
                    </a:cubicBezTo>
                    <a:cubicBezTo>
                      <a:pt x="1012984" y="1228916"/>
                      <a:pt x="999934" y="1223582"/>
                      <a:pt x="986409" y="1220057"/>
                    </a:cubicBezTo>
                    <a:cubicBezTo>
                      <a:pt x="981742" y="1218819"/>
                      <a:pt x="976598" y="1219010"/>
                      <a:pt x="971741" y="1218914"/>
                    </a:cubicBezTo>
                    <a:cubicBezTo>
                      <a:pt x="960596" y="1218629"/>
                      <a:pt x="949166" y="1221391"/>
                      <a:pt x="939070" y="1213485"/>
                    </a:cubicBezTo>
                    <a:cubicBezTo>
                      <a:pt x="929736" y="1206056"/>
                      <a:pt x="920305" y="1208246"/>
                      <a:pt x="910495" y="1213866"/>
                    </a:cubicBezTo>
                    <a:cubicBezTo>
                      <a:pt x="903446" y="1217867"/>
                      <a:pt x="895446" y="1221010"/>
                      <a:pt x="887540" y="1222534"/>
                    </a:cubicBezTo>
                    <a:cubicBezTo>
                      <a:pt x="876681" y="1224629"/>
                      <a:pt x="865918" y="1225487"/>
                      <a:pt x="854202" y="1224248"/>
                    </a:cubicBezTo>
                    <a:cubicBezTo>
                      <a:pt x="845915" y="1223391"/>
                      <a:pt x="839152" y="1223010"/>
                      <a:pt x="832675" y="1217962"/>
                    </a:cubicBezTo>
                    <a:cubicBezTo>
                      <a:pt x="831628" y="1217200"/>
                      <a:pt x="829723" y="1217009"/>
                      <a:pt x="828294" y="1217105"/>
                    </a:cubicBezTo>
                    <a:cubicBezTo>
                      <a:pt x="809530" y="1218724"/>
                      <a:pt x="790956" y="1217867"/>
                      <a:pt x="772001" y="1216723"/>
                    </a:cubicBezTo>
                    <a:cubicBezTo>
                      <a:pt x="747904" y="1215200"/>
                      <a:pt x="722566" y="1219676"/>
                      <a:pt x="701707" y="1235678"/>
                    </a:cubicBezTo>
                    <a:cubicBezTo>
                      <a:pt x="698659" y="1238060"/>
                      <a:pt x="694087" y="1239107"/>
                      <a:pt x="690086" y="1239679"/>
                    </a:cubicBezTo>
                    <a:cubicBezTo>
                      <a:pt x="671227" y="1242155"/>
                      <a:pt x="652272" y="1243870"/>
                      <a:pt x="633412" y="1246632"/>
                    </a:cubicBezTo>
                    <a:cubicBezTo>
                      <a:pt x="623125" y="1248156"/>
                      <a:pt x="612362" y="1249490"/>
                      <a:pt x="603028" y="1253681"/>
                    </a:cubicBezTo>
                    <a:cubicBezTo>
                      <a:pt x="593885" y="1257776"/>
                      <a:pt x="586549" y="1262634"/>
                      <a:pt x="581120" y="1254062"/>
                    </a:cubicBezTo>
                    <a:cubicBezTo>
                      <a:pt x="571406" y="1258634"/>
                      <a:pt x="562927" y="1262444"/>
                      <a:pt x="554642" y="1266539"/>
                    </a:cubicBezTo>
                    <a:cubicBezTo>
                      <a:pt x="551593" y="1268063"/>
                      <a:pt x="549021" y="1270540"/>
                      <a:pt x="545973" y="1271969"/>
                    </a:cubicBezTo>
                    <a:cubicBezTo>
                      <a:pt x="542734" y="1273493"/>
                      <a:pt x="539115" y="1274445"/>
                      <a:pt x="535591" y="1275207"/>
                    </a:cubicBezTo>
                    <a:cubicBezTo>
                      <a:pt x="519874" y="1278636"/>
                      <a:pt x="504158" y="1281779"/>
                      <a:pt x="488538" y="1285494"/>
                    </a:cubicBezTo>
                    <a:cubicBezTo>
                      <a:pt x="485489" y="1286256"/>
                      <a:pt x="482917" y="1289304"/>
                      <a:pt x="480155" y="1291304"/>
                    </a:cubicBezTo>
                    <a:cubicBezTo>
                      <a:pt x="478345" y="1292638"/>
                      <a:pt x="476536" y="1294638"/>
                      <a:pt x="474535" y="1294924"/>
                    </a:cubicBezTo>
                    <a:cubicBezTo>
                      <a:pt x="459295" y="1297210"/>
                      <a:pt x="444151" y="1299877"/>
                      <a:pt x="428816" y="1301020"/>
                    </a:cubicBezTo>
                    <a:cubicBezTo>
                      <a:pt x="415957" y="1301972"/>
                      <a:pt x="403574" y="1301687"/>
                      <a:pt x="400241" y="1318260"/>
                    </a:cubicBezTo>
                    <a:cubicBezTo>
                      <a:pt x="399669" y="1321118"/>
                      <a:pt x="395573" y="1324166"/>
                      <a:pt x="392431" y="1325594"/>
                    </a:cubicBezTo>
                    <a:cubicBezTo>
                      <a:pt x="383477" y="1329690"/>
                      <a:pt x="373951" y="1332452"/>
                      <a:pt x="365093" y="1336643"/>
                    </a:cubicBezTo>
                    <a:cubicBezTo>
                      <a:pt x="336042" y="1350645"/>
                      <a:pt x="305658" y="1359503"/>
                      <a:pt x="273177" y="1357884"/>
                    </a:cubicBezTo>
                    <a:cubicBezTo>
                      <a:pt x="263081" y="1357408"/>
                      <a:pt x="253270" y="1352264"/>
                      <a:pt x="246888" y="1350359"/>
                    </a:cubicBezTo>
                    <a:cubicBezTo>
                      <a:pt x="228506" y="1357884"/>
                      <a:pt x="213075" y="1365123"/>
                      <a:pt x="196977" y="1370552"/>
                    </a:cubicBezTo>
                    <a:cubicBezTo>
                      <a:pt x="182785" y="1375410"/>
                      <a:pt x="167926" y="1378458"/>
                      <a:pt x="153352" y="1381982"/>
                    </a:cubicBezTo>
                    <a:cubicBezTo>
                      <a:pt x="148018" y="1383316"/>
                      <a:pt x="142589" y="1384078"/>
                      <a:pt x="137160" y="1384745"/>
                    </a:cubicBezTo>
                    <a:cubicBezTo>
                      <a:pt x="120206" y="1386840"/>
                      <a:pt x="102489" y="1381792"/>
                      <a:pt x="85917" y="1389793"/>
                    </a:cubicBezTo>
                    <a:cubicBezTo>
                      <a:pt x="77248" y="1393984"/>
                      <a:pt x="68675" y="1399032"/>
                      <a:pt x="59532" y="1401223"/>
                    </a:cubicBezTo>
                    <a:cubicBezTo>
                      <a:pt x="49721" y="1403604"/>
                      <a:pt x="40124" y="1407319"/>
                      <a:pt x="30325" y="1409974"/>
                    </a:cubicBezTo>
                    <a:lnTo>
                      <a:pt x="0" y="1412360"/>
                    </a:lnTo>
                    <a:lnTo>
                      <a:pt x="0" y="1058622"/>
                    </a:lnTo>
                    <a:lnTo>
                      <a:pt x="17145" y="1060228"/>
                    </a:lnTo>
                    <a:cubicBezTo>
                      <a:pt x="26480" y="1061561"/>
                      <a:pt x="35528" y="1066133"/>
                      <a:pt x="44672" y="1066324"/>
                    </a:cubicBezTo>
                    <a:cubicBezTo>
                      <a:pt x="59055" y="1066610"/>
                      <a:pt x="71819" y="1068419"/>
                      <a:pt x="84677" y="1076230"/>
                    </a:cubicBezTo>
                    <a:cubicBezTo>
                      <a:pt x="104108" y="1087946"/>
                      <a:pt x="120110" y="1082993"/>
                      <a:pt x="132017" y="1064990"/>
                    </a:cubicBezTo>
                    <a:cubicBezTo>
                      <a:pt x="133255" y="1063181"/>
                      <a:pt x="134874" y="1060799"/>
                      <a:pt x="136779" y="1060323"/>
                    </a:cubicBezTo>
                    <a:cubicBezTo>
                      <a:pt x="153639" y="1056132"/>
                      <a:pt x="170974" y="1048131"/>
                      <a:pt x="187547" y="1049179"/>
                    </a:cubicBezTo>
                    <a:cubicBezTo>
                      <a:pt x="216789" y="1051084"/>
                      <a:pt x="244316" y="1048798"/>
                      <a:pt x="270891" y="1036415"/>
                    </a:cubicBezTo>
                    <a:cubicBezTo>
                      <a:pt x="272510" y="1035653"/>
                      <a:pt x="274987" y="1034891"/>
                      <a:pt x="276320" y="1035558"/>
                    </a:cubicBezTo>
                    <a:cubicBezTo>
                      <a:pt x="292322" y="1043845"/>
                      <a:pt x="309848" y="1050417"/>
                      <a:pt x="323755" y="1061561"/>
                    </a:cubicBezTo>
                    <a:cubicBezTo>
                      <a:pt x="336995" y="1072134"/>
                      <a:pt x="352997" y="1072229"/>
                      <a:pt x="361855" y="1057942"/>
                    </a:cubicBezTo>
                    <a:cubicBezTo>
                      <a:pt x="366236" y="1050893"/>
                      <a:pt x="372332" y="1042702"/>
                      <a:pt x="379571" y="1039939"/>
                    </a:cubicBezTo>
                    <a:cubicBezTo>
                      <a:pt x="395954" y="1033653"/>
                      <a:pt x="413481" y="1030414"/>
                      <a:pt x="430530" y="1025747"/>
                    </a:cubicBezTo>
                    <a:cubicBezTo>
                      <a:pt x="451581" y="1020032"/>
                      <a:pt x="472345" y="1020032"/>
                      <a:pt x="493300" y="1027176"/>
                    </a:cubicBezTo>
                    <a:cubicBezTo>
                      <a:pt x="508064" y="1032224"/>
                      <a:pt x="523113" y="1032224"/>
                      <a:pt x="537782" y="1025366"/>
                    </a:cubicBezTo>
                    <a:cubicBezTo>
                      <a:pt x="545687" y="1021652"/>
                      <a:pt x="553784" y="1017842"/>
                      <a:pt x="562166" y="1015746"/>
                    </a:cubicBezTo>
                    <a:cubicBezTo>
                      <a:pt x="567595" y="1014412"/>
                      <a:pt x="573881" y="1015651"/>
                      <a:pt x="579596" y="1016699"/>
                    </a:cubicBezTo>
                    <a:cubicBezTo>
                      <a:pt x="590645" y="1018794"/>
                      <a:pt x="602075" y="1025176"/>
                      <a:pt x="612362" y="1023557"/>
                    </a:cubicBezTo>
                    <a:cubicBezTo>
                      <a:pt x="647891" y="1017842"/>
                      <a:pt x="681419" y="1031272"/>
                      <a:pt x="716090" y="1031653"/>
                    </a:cubicBezTo>
                    <a:cubicBezTo>
                      <a:pt x="731806" y="1031843"/>
                      <a:pt x="747332" y="1034891"/>
                      <a:pt x="758381" y="1018985"/>
                    </a:cubicBezTo>
                    <a:cubicBezTo>
                      <a:pt x="759809" y="1016889"/>
                      <a:pt x="766763" y="1018032"/>
                      <a:pt x="771049" y="1018699"/>
                    </a:cubicBezTo>
                    <a:cubicBezTo>
                      <a:pt x="780574" y="1020128"/>
                      <a:pt x="790004" y="1023747"/>
                      <a:pt x="799433" y="1023652"/>
                    </a:cubicBezTo>
                    <a:cubicBezTo>
                      <a:pt x="818960" y="1023557"/>
                      <a:pt x="838581" y="1022033"/>
                      <a:pt x="858012" y="1020318"/>
                    </a:cubicBezTo>
                    <a:cubicBezTo>
                      <a:pt x="865346" y="1019651"/>
                      <a:pt x="872395" y="1017080"/>
                      <a:pt x="879634" y="1015270"/>
                    </a:cubicBezTo>
                    <a:cubicBezTo>
                      <a:pt x="883634" y="1014222"/>
                      <a:pt x="887921" y="1011460"/>
                      <a:pt x="891635" y="1012031"/>
                    </a:cubicBezTo>
                    <a:cubicBezTo>
                      <a:pt x="913162" y="1015365"/>
                      <a:pt x="932879" y="1007174"/>
                      <a:pt x="953262" y="1003078"/>
                    </a:cubicBezTo>
                    <a:cubicBezTo>
                      <a:pt x="962692" y="1001173"/>
                      <a:pt x="971550" y="996601"/>
                      <a:pt x="980694" y="993458"/>
                    </a:cubicBezTo>
                    <a:cubicBezTo>
                      <a:pt x="983075" y="992600"/>
                      <a:pt x="985742" y="991838"/>
                      <a:pt x="988124" y="992029"/>
                    </a:cubicBezTo>
                    <a:cubicBezTo>
                      <a:pt x="1001744" y="993172"/>
                      <a:pt x="1015270" y="994791"/>
                      <a:pt x="1028795" y="996029"/>
                    </a:cubicBezTo>
                    <a:cubicBezTo>
                      <a:pt x="1041083" y="997172"/>
                      <a:pt x="1053465" y="997553"/>
                      <a:pt x="1059275" y="1011555"/>
                    </a:cubicBezTo>
                    <a:cubicBezTo>
                      <a:pt x="1060133" y="1013746"/>
                      <a:pt x="1062990" y="1015365"/>
                      <a:pt x="1065181" y="1016794"/>
                    </a:cubicBezTo>
                    <a:cubicBezTo>
                      <a:pt x="1098995" y="1038797"/>
                      <a:pt x="1117092" y="1038225"/>
                      <a:pt x="1150144" y="1014984"/>
                    </a:cubicBezTo>
                    <a:cubicBezTo>
                      <a:pt x="1153573" y="1012603"/>
                      <a:pt x="1160907" y="1010888"/>
                      <a:pt x="1163193" y="1012793"/>
                    </a:cubicBezTo>
                    <a:cubicBezTo>
                      <a:pt x="1182624" y="1028605"/>
                      <a:pt x="1203865" y="1026890"/>
                      <a:pt x="1226249" y="1021937"/>
                    </a:cubicBezTo>
                    <a:cubicBezTo>
                      <a:pt x="1232059" y="1020604"/>
                      <a:pt x="1240251" y="1020604"/>
                      <a:pt x="1244632" y="1023747"/>
                    </a:cubicBezTo>
                    <a:cubicBezTo>
                      <a:pt x="1265492" y="1038320"/>
                      <a:pt x="1287876" y="1036225"/>
                      <a:pt x="1310545" y="1031939"/>
                    </a:cubicBezTo>
                    <a:cubicBezTo>
                      <a:pt x="1314069" y="1031272"/>
                      <a:pt x="1318356" y="1027652"/>
                      <a:pt x="1319879" y="1024319"/>
                    </a:cubicBezTo>
                    <a:cubicBezTo>
                      <a:pt x="1325309" y="1012508"/>
                      <a:pt x="1335501" y="1008507"/>
                      <a:pt x="1346740" y="1005173"/>
                    </a:cubicBezTo>
                    <a:cubicBezTo>
                      <a:pt x="1364457" y="999744"/>
                      <a:pt x="1381887" y="993362"/>
                      <a:pt x="1399699" y="988219"/>
                    </a:cubicBezTo>
                    <a:cubicBezTo>
                      <a:pt x="1404081" y="986981"/>
                      <a:pt x="1409510" y="987743"/>
                      <a:pt x="1414082" y="989171"/>
                    </a:cubicBezTo>
                    <a:cubicBezTo>
                      <a:pt x="1429703" y="994029"/>
                      <a:pt x="1439609" y="1006221"/>
                      <a:pt x="1450467" y="1017461"/>
                    </a:cubicBezTo>
                    <a:cubicBezTo>
                      <a:pt x="1455230" y="1022414"/>
                      <a:pt x="1461802" y="1025938"/>
                      <a:pt x="1468184" y="1028795"/>
                    </a:cubicBezTo>
                    <a:cubicBezTo>
                      <a:pt x="1484757" y="1036130"/>
                      <a:pt x="1501712" y="1042702"/>
                      <a:pt x="1518476" y="1049655"/>
                    </a:cubicBezTo>
                    <a:cubicBezTo>
                      <a:pt x="1520095" y="1050322"/>
                      <a:pt x="1521428" y="1052036"/>
                      <a:pt x="1522667" y="1053465"/>
                    </a:cubicBezTo>
                    <a:cubicBezTo>
                      <a:pt x="1535049" y="1068515"/>
                      <a:pt x="1547336" y="1083659"/>
                      <a:pt x="1559814" y="1098709"/>
                    </a:cubicBezTo>
                    <a:cubicBezTo>
                      <a:pt x="1562195" y="1101566"/>
                      <a:pt x="1565625" y="1103662"/>
                      <a:pt x="1568196" y="1106424"/>
                    </a:cubicBezTo>
                    <a:cubicBezTo>
                      <a:pt x="1571816" y="1110234"/>
                      <a:pt x="1576388" y="1113854"/>
                      <a:pt x="1578293" y="1118426"/>
                    </a:cubicBezTo>
                    <a:cubicBezTo>
                      <a:pt x="1584198" y="1132808"/>
                      <a:pt x="1595533" y="1139000"/>
                      <a:pt x="1609820" y="1141667"/>
                    </a:cubicBezTo>
                    <a:cubicBezTo>
                      <a:pt x="1622870" y="1144143"/>
                      <a:pt x="1635919" y="1146239"/>
                      <a:pt x="1648873" y="1149096"/>
                    </a:cubicBezTo>
                    <a:cubicBezTo>
                      <a:pt x="1664684" y="1152525"/>
                      <a:pt x="1680401" y="1156240"/>
                      <a:pt x="1696022" y="1160431"/>
                    </a:cubicBezTo>
                    <a:cubicBezTo>
                      <a:pt x="1702784" y="1162241"/>
                      <a:pt x="1709928" y="1164336"/>
                      <a:pt x="1715739" y="1168051"/>
                    </a:cubicBezTo>
                    <a:cubicBezTo>
                      <a:pt x="1732026" y="1178338"/>
                      <a:pt x="1749457" y="1185291"/>
                      <a:pt x="1768602" y="1182529"/>
                    </a:cubicBezTo>
                    <a:cubicBezTo>
                      <a:pt x="1783937" y="1180338"/>
                      <a:pt x="1796796" y="1185958"/>
                      <a:pt x="1806321" y="1194721"/>
                    </a:cubicBezTo>
                    <a:cubicBezTo>
                      <a:pt x="1823657" y="1210628"/>
                      <a:pt x="1842230" y="1207008"/>
                      <a:pt x="1860709" y="1201865"/>
                    </a:cubicBezTo>
                    <a:cubicBezTo>
                      <a:pt x="1870234" y="1199198"/>
                      <a:pt x="1878044" y="1199579"/>
                      <a:pt x="1887093" y="1202150"/>
                    </a:cubicBezTo>
                    <a:cubicBezTo>
                      <a:pt x="1908048" y="1208151"/>
                      <a:pt x="1922050" y="1224439"/>
                      <a:pt x="1935575" y="1238726"/>
                    </a:cubicBezTo>
                    <a:cubicBezTo>
                      <a:pt x="1947101" y="1250918"/>
                      <a:pt x="1960055" y="1257776"/>
                      <a:pt x="1974247" y="1262920"/>
                    </a:cubicBezTo>
                    <a:cubicBezTo>
                      <a:pt x="1992154" y="1269492"/>
                      <a:pt x="2006346" y="1267016"/>
                      <a:pt x="2014919" y="1251204"/>
                    </a:cubicBezTo>
                    <a:cubicBezTo>
                      <a:pt x="2017300" y="1246727"/>
                      <a:pt x="2021491" y="1241488"/>
                      <a:pt x="2025968" y="1240155"/>
                    </a:cubicBezTo>
                    <a:cubicBezTo>
                      <a:pt x="2047589" y="1233488"/>
                      <a:pt x="2069497" y="1223772"/>
                      <a:pt x="2092643" y="1229678"/>
                    </a:cubicBezTo>
                    <a:cubicBezTo>
                      <a:pt x="2124647" y="1237774"/>
                      <a:pt x="2155889" y="1237298"/>
                      <a:pt x="2187893" y="1229297"/>
                    </a:cubicBezTo>
                    <a:cubicBezTo>
                      <a:pt x="2239804" y="1216343"/>
                      <a:pt x="2291715" y="1202627"/>
                      <a:pt x="2346294" y="1205484"/>
                    </a:cubicBezTo>
                    <a:cubicBezTo>
                      <a:pt x="2355342" y="1205960"/>
                      <a:pt x="2366105" y="1200150"/>
                      <a:pt x="2373916" y="1194435"/>
                    </a:cubicBezTo>
                    <a:cubicBezTo>
                      <a:pt x="2388870" y="1183577"/>
                      <a:pt x="2388203" y="1182719"/>
                      <a:pt x="2404967" y="1191673"/>
                    </a:cubicBezTo>
                    <a:cubicBezTo>
                      <a:pt x="2408968" y="1193864"/>
                      <a:pt x="2413921" y="1195197"/>
                      <a:pt x="2416874" y="1198436"/>
                    </a:cubicBezTo>
                    <a:cubicBezTo>
                      <a:pt x="2431923" y="1214914"/>
                      <a:pt x="2450497" y="1210913"/>
                      <a:pt x="2468975" y="1208532"/>
                    </a:cubicBezTo>
                    <a:cubicBezTo>
                      <a:pt x="2472214" y="1208056"/>
                      <a:pt x="2476119" y="1207389"/>
                      <a:pt x="2478882" y="1208723"/>
                    </a:cubicBezTo>
                    <a:cubicBezTo>
                      <a:pt x="2491359" y="1214723"/>
                      <a:pt x="2501932" y="1212628"/>
                      <a:pt x="2512791" y="1204436"/>
                    </a:cubicBezTo>
                    <a:cubicBezTo>
                      <a:pt x="2522220" y="1197388"/>
                      <a:pt x="2533079" y="1193197"/>
                      <a:pt x="2544223" y="1201960"/>
                    </a:cubicBezTo>
                    <a:cubicBezTo>
                      <a:pt x="2568988" y="1221391"/>
                      <a:pt x="2595467" y="1222343"/>
                      <a:pt x="2623471" y="1210056"/>
                    </a:cubicBezTo>
                    <a:cubicBezTo>
                      <a:pt x="2643473" y="1201293"/>
                      <a:pt x="2663190" y="1199293"/>
                      <a:pt x="2684241" y="1208151"/>
                    </a:cubicBezTo>
                    <a:cubicBezTo>
                      <a:pt x="2692337" y="1211580"/>
                      <a:pt x="2702814" y="1209294"/>
                      <a:pt x="2712244" y="1210056"/>
                    </a:cubicBezTo>
                    <a:cubicBezTo>
                      <a:pt x="2717578" y="1210437"/>
                      <a:pt x="2723484" y="1210532"/>
                      <a:pt x="2728055" y="1212914"/>
                    </a:cubicBezTo>
                    <a:cubicBezTo>
                      <a:pt x="2740248" y="1219010"/>
                      <a:pt x="2751582" y="1226820"/>
                      <a:pt x="2763869" y="1232821"/>
                    </a:cubicBezTo>
                    <a:cubicBezTo>
                      <a:pt x="2769775" y="1235678"/>
                      <a:pt x="2776823" y="1237202"/>
                      <a:pt x="2783491" y="1237298"/>
                    </a:cubicBezTo>
                    <a:cubicBezTo>
                      <a:pt x="2803208" y="1237774"/>
                      <a:pt x="2822925" y="1237774"/>
                      <a:pt x="2842546" y="1236917"/>
                    </a:cubicBezTo>
                    <a:cubicBezTo>
                      <a:pt x="2874931" y="1235583"/>
                      <a:pt x="2907792" y="1235297"/>
                      <a:pt x="2931128" y="1206913"/>
                    </a:cubicBezTo>
                    <a:cubicBezTo>
                      <a:pt x="2933034" y="1204627"/>
                      <a:pt x="2937129" y="1203293"/>
                      <a:pt x="2940368" y="1202912"/>
                    </a:cubicBezTo>
                    <a:cubicBezTo>
                      <a:pt x="2955322" y="1201103"/>
                      <a:pt x="2970657" y="1200912"/>
                      <a:pt x="2985421" y="1197959"/>
                    </a:cubicBezTo>
                    <a:cubicBezTo>
                      <a:pt x="2997232" y="1195578"/>
                      <a:pt x="3007043" y="1196340"/>
                      <a:pt x="3015996" y="1204722"/>
                    </a:cubicBezTo>
                    <a:cubicBezTo>
                      <a:pt x="3027712" y="1215771"/>
                      <a:pt x="3042000" y="1222248"/>
                      <a:pt x="3057621" y="1218724"/>
                    </a:cubicBezTo>
                    <a:cubicBezTo>
                      <a:pt x="3073241" y="1215295"/>
                      <a:pt x="3083528" y="1222724"/>
                      <a:pt x="3095054" y="1230440"/>
                    </a:cubicBezTo>
                    <a:cubicBezTo>
                      <a:pt x="3103436" y="1236059"/>
                      <a:pt x="3112961" y="1243108"/>
                      <a:pt x="3122295" y="1243679"/>
                    </a:cubicBezTo>
                    <a:cubicBezTo>
                      <a:pt x="3143441" y="1244917"/>
                      <a:pt x="3161634" y="1264539"/>
                      <a:pt x="3184589" y="1253395"/>
                    </a:cubicBezTo>
                    <a:cubicBezTo>
                      <a:pt x="3186113" y="1252633"/>
                      <a:pt x="3188875" y="1254538"/>
                      <a:pt x="3191066" y="1255014"/>
                    </a:cubicBezTo>
                    <a:cubicBezTo>
                      <a:pt x="3208592" y="1258634"/>
                      <a:pt x="3225070" y="1255109"/>
                      <a:pt x="3237929" y="1243203"/>
                    </a:cubicBezTo>
                    <a:cubicBezTo>
                      <a:pt x="3254788" y="1227677"/>
                      <a:pt x="3273457" y="1226153"/>
                      <a:pt x="3294221" y="1231202"/>
                    </a:cubicBezTo>
                    <a:cubicBezTo>
                      <a:pt x="3300889" y="1232821"/>
                      <a:pt x="3307557" y="1233964"/>
                      <a:pt x="3314319" y="1235297"/>
                    </a:cubicBezTo>
                    <a:cubicBezTo>
                      <a:pt x="3323463" y="1237202"/>
                      <a:pt x="3332703" y="1239203"/>
                      <a:pt x="3341846" y="1241108"/>
                    </a:cubicBezTo>
                    <a:cubicBezTo>
                      <a:pt x="3350705" y="1243013"/>
                      <a:pt x="3360516" y="1246251"/>
                      <a:pt x="3367373" y="1238060"/>
                    </a:cubicBezTo>
                    <a:cubicBezTo>
                      <a:pt x="3373279" y="1231011"/>
                      <a:pt x="3377470" y="1231678"/>
                      <a:pt x="3382899" y="1237774"/>
                    </a:cubicBezTo>
                    <a:cubicBezTo>
                      <a:pt x="3401759" y="1259110"/>
                      <a:pt x="3424619" y="1272445"/>
                      <a:pt x="3453765" y="1273397"/>
                    </a:cubicBezTo>
                    <a:cubicBezTo>
                      <a:pt x="3459766" y="1273588"/>
                      <a:pt x="3465862" y="1274921"/>
                      <a:pt x="3471767" y="1276350"/>
                    </a:cubicBezTo>
                    <a:cubicBezTo>
                      <a:pt x="3475387" y="1277207"/>
                      <a:pt x="3479769" y="1278160"/>
                      <a:pt x="3481959" y="1280732"/>
                    </a:cubicBezTo>
                    <a:cubicBezTo>
                      <a:pt x="3499009" y="1300353"/>
                      <a:pt x="3520250" y="1313974"/>
                      <a:pt x="3543396" y="1324928"/>
                    </a:cubicBezTo>
                    <a:cubicBezTo>
                      <a:pt x="3551682" y="1328833"/>
                      <a:pt x="3560541" y="1332738"/>
                      <a:pt x="3569494" y="1333881"/>
                    </a:cubicBezTo>
                    <a:cubicBezTo>
                      <a:pt x="3578828" y="1335024"/>
                      <a:pt x="3588639" y="1333119"/>
                      <a:pt x="3598164" y="1332071"/>
                    </a:cubicBezTo>
                    <a:cubicBezTo>
                      <a:pt x="3603784" y="1331500"/>
                      <a:pt x="3610261" y="1331595"/>
                      <a:pt x="3614738" y="1328833"/>
                    </a:cubicBezTo>
                    <a:cubicBezTo>
                      <a:pt x="3628930" y="1320165"/>
                      <a:pt x="3642646" y="1310831"/>
                      <a:pt x="3655886" y="1300734"/>
                    </a:cubicBezTo>
                    <a:cubicBezTo>
                      <a:pt x="3667221" y="1292066"/>
                      <a:pt x="3669507" y="1290828"/>
                      <a:pt x="3679317" y="1301687"/>
                    </a:cubicBezTo>
                    <a:cubicBezTo>
                      <a:pt x="3689414" y="1312831"/>
                      <a:pt x="3701987" y="1318641"/>
                      <a:pt x="3715893" y="1321022"/>
                    </a:cubicBezTo>
                    <a:cubicBezTo>
                      <a:pt x="3737896" y="1324737"/>
                      <a:pt x="3760089" y="1327880"/>
                      <a:pt x="3782282" y="1329690"/>
                    </a:cubicBezTo>
                    <a:cubicBezTo>
                      <a:pt x="3802380" y="1331309"/>
                      <a:pt x="3812000" y="1322546"/>
                      <a:pt x="3816001" y="1302639"/>
                    </a:cubicBezTo>
                    <a:cubicBezTo>
                      <a:pt x="3818287" y="1291590"/>
                      <a:pt x="3821240" y="1279588"/>
                      <a:pt x="3833431" y="1276636"/>
                    </a:cubicBezTo>
                    <a:cubicBezTo>
                      <a:pt x="3853339" y="1271873"/>
                      <a:pt x="3874008" y="1269778"/>
                      <a:pt x="3883819" y="1246442"/>
                    </a:cubicBezTo>
                    <a:cubicBezTo>
                      <a:pt x="3889248" y="1251585"/>
                      <a:pt x="3892582" y="1254633"/>
                      <a:pt x="3895821" y="1257681"/>
                    </a:cubicBezTo>
                    <a:cubicBezTo>
                      <a:pt x="3904774" y="1266158"/>
                      <a:pt x="3923347" y="1269778"/>
                      <a:pt x="3932778" y="1262444"/>
                    </a:cubicBezTo>
                    <a:cubicBezTo>
                      <a:pt x="3946684" y="1251776"/>
                      <a:pt x="3959448" y="1253776"/>
                      <a:pt x="3972782" y="1262063"/>
                    </a:cubicBezTo>
                    <a:cubicBezTo>
                      <a:pt x="3995071" y="1275779"/>
                      <a:pt x="4019931" y="1272635"/>
                      <a:pt x="4042505" y="1267111"/>
                    </a:cubicBezTo>
                    <a:cubicBezTo>
                      <a:pt x="4059555" y="1263015"/>
                      <a:pt x="4077748" y="1255490"/>
                      <a:pt x="4088892" y="1238250"/>
                    </a:cubicBezTo>
                    <a:cubicBezTo>
                      <a:pt x="4092416" y="1232726"/>
                      <a:pt x="4100322" y="1229963"/>
                      <a:pt x="4106609" y="1226344"/>
                    </a:cubicBezTo>
                    <a:cubicBezTo>
                      <a:pt x="4111848" y="1223391"/>
                      <a:pt x="4117372" y="1220629"/>
                      <a:pt x="4123182" y="1218724"/>
                    </a:cubicBezTo>
                    <a:cubicBezTo>
                      <a:pt x="4129373" y="1216628"/>
                      <a:pt x="4136232" y="1213580"/>
                      <a:pt x="4142328" y="1214438"/>
                    </a:cubicBezTo>
                    <a:cubicBezTo>
                      <a:pt x="4160806" y="1216914"/>
                      <a:pt x="4175475" y="1212056"/>
                      <a:pt x="4188524" y="1198245"/>
                    </a:cubicBezTo>
                    <a:cubicBezTo>
                      <a:pt x="4195287" y="1191101"/>
                      <a:pt x="4205288" y="1182434"/>
                      <a:pt x="4213860" y="1182338"/>
                    </a:cubicBezTo>
                    <a:cubicBezTo>
                      <a:pt x="4234720" y="1182053"/>
                      <a:pt x="4252055" y="1175195"/>
                      <a:pt x="4270820" y="1167003"/>
                    </a:cubicBezTo>
                    <a:cubicBezTo>
                      <a:pt x="4282916" y="1161764"/>
                      <a:pt x="4296632" y="1158145"/>
                      <a:pt x="4309587" y="1153287"/>
                    </a:cubicBezTo>
                    <a:cubicBezTo>
                      <a:pt x="4324731" y="1147572"/>
                      <a:pt x="4341210" y="1145477"/>
                      <a:pt x="4350449" y="1129665"/>
                    </a:cubicBezTo>
                    <a:cubicBezTo>
                      <a:pt x="4351496" y="1127951"/>
                      <a:pt x="4354640" y="1127665"/>
                      <a:pt x="4356164" y="1126046"/>
                    </a:cubicBezTo>
                    <a:cubicBezTo>
                      <a:pt x="4361021" y="1121093"/>
                      <a:pt x="4367308" y="1116521"/>
                      <a:pt x="4369880" y="1110520"/>
                    </a:cubicBezTo>
                    <a:cubicBezTo>
                      <a:pt x="4377309" y="1092994"/>
                      <a:pt x="4383119" y="1074896"/>
                      <a:pt x="4389787" y="1057085"/>
                    </a:cubicBezTo>
                    <a:cubicBezTo>
                      <a:pt x="4391216" y="1053275"/>
                      <a:pt x="4392549" y="1048417"/>
                      <a:pt x="4395502" y="1046226"/>
                    </a:cubicBezTo>
                    <a:cubicBezTo>
                      <a:pt x="4412552" y="1033653"/>
                      <a:pt x="4429888" y="1021556"/>
                      <a:pt x="4447413" y="1009650"/>
                    </a:cubicBezTo>
                    <a:cubicBezTo>
                      <a:pt x="4454462" y="1004887"/>
                      <a:pt x="4460367" y="1007555"/>
                      <a:pt x="4466654" y="1013079"/>
                    </a:cubicBezTo>
                    <a:cubicBezTo>
                      <a:pt x="4472750" y="1018318"/>
                      <a:pt x="4480275" y="1023747"/>
                      <a:pt x="4487894" y="1025081"/>
                    </a:cubicBezTo>
                    <a:cubicBezTo>
                      <a:pt x="4503135" y="1027652"/>
                      <a:pt x="4518946" y="1028224"/>
                      <a:pt x="4534472" y="1028224"/>
                    </a:cubicBezTo>
                    <a:cubicBezTo>
                      <a:pt x="4540282" y="1028224"/>
                      <a:pt x="4546473" y="1024795"/>
                      <a:pt x="4551903" y="1022033"/>
                    </a:cubicBezTo>
                    <a:cubicBezTo>
                      <a:pt x="4562189" y="1016794"/>
                      <a:pt x="4571714" y="1009745"/>
                      <a:pt x="4582382" y="1005364"/>
                    </a:cubicBezTo>
                    <a:cubicBezTo>
                      <a:pt x="4594765" y="1000316"/>
                      <a:pt x="4602194" y="992219"/>
                      <a:pt x="4605909" y="979551"/>
                    </a:cubicBezTo>
                    <a:cubicBezTo>
                      <a:pt x="4611434" y="960692"/>
                      <a:pt x="4624579" y="947547"/>
                      <a:pt x="4640104" y="936879"/>
                    </a:cubicBezTo>
                    <a:cubicBezTo>
                      <a:pt x="4659821" y="923258"/>
                      <a:pt x="4683348" y="923925"/>
                      <a:pt x="4705731" y="920591"/>
                    </a:cubicBezTo>
                    <a:cubicBezTo>
                      <a:pt x="4714304" y="919353"/>
                      <a:pt x="4723162" y="918305"/>
                      <a:pt x="4730973" y="915162"/>
                    </a:cubicBezTo>
                    <a:cubicBezTo>
                      <a:pt x="4760595" y="903351"/>
                      <a:pt x="4790218" y="892112"/>
                      <a:pt x="4822794" y="892397"/>
                    </a:cubicBezTo>
                    <a:cubicBezTo>
                      <a:pt x="4825460" y="892397"/>
                      <a:pt x="4828128" y="892112"/>
                      <a:pt x="4830794" y="891635"/>
                    </a:cubicBezTo>
                    <a:cubicBezTo>
                      <a:pt x="4853940" y="887730"/>
                      <a:pt x="4877848" y="886206"/>
                      <a:pt x="4894421" y="865442"/>
                    </a:cubicBezTo>
                    <a:cubicBezTo>
                      <a:pt x="4897469" y="861632"/>
                      <a:pt x="4904422" y="860489"/>
                      <a:pt x="4909756" y="858964"/>
                    </a:cubicBezTo>
                    <a:cubicBezTo>
                      <a:pt x="4918996" y="856488"/>
                      <a:pt x="4925188" y="851440"/>
                      <a:pt x="4928521" y="842391"/>
                    </a:cubicBezTo>
                    <a:cubicBezTo>
                      <a:pt x="4934141" y="826770"/>
                      <a:pt x="4940808" y="811435"/>
                      <a:pt x="4945857" y="795623"/>
                    </a:cubicBezTo>
                    <a:cubicBezTo>
                      <a:pt x="4949381" y="784765"/>
                      <a:pt x="4955953" y="778764"/>
                      <a:pt x="4966145" y="774287"/>
                    </a:cubicBezTo>
                    <a:cubicBezTo>
                      <a:pt x="4971860" y="771811"/>
                      <a:pt x="4976813" y="766382"/>
                      <a:pt x="4980909" y="761333"/>
                    </a:cubicBezTo>
                    <a:cubicBezTo>
                      <a:pt x="4985862" y="755237"/>
                      <a:pt x="4988433" y="747141"/>
                      <a:pt x="4993862" y="741712"/>
                    </a:cubicBezTo>
                    <a:cubicBezTo>
                      <a:pt x="5007102" y="728186"/>
                      <a:pt x="5011198" y="713232"/>
                      <a:pt x="5006816" y="694754"/>
                    </a:cubicBezTo>
                    <a:cubicBezTo>
                      <a:pt x="5002911" y="678371"/>
                      <a:pt x="5013198" y="656463"/>
                      <a:pt x="5026724" y="653129"/>
                    </a:cubicBezTo>
                    <a:cubicBezTo>
                      <a:pt x="5041678" y="649414"/>
                      <a:pt x="5051965" y="640271"/>
                      <a:pt x="5062538" y="630079"/>
                    </a:cubicBezTo>
                    <a:cubicBezTo>
                      <a:pt x="5068443" y="624364"/>
                      <a:pt x="5076730" y="619411"/>
                      <a:pt x="5084731" y="617982"/>
                    </a:cubicBezTo>
                    <a:cubicBezTo>
                      <a:pt x="5115116" y="612458"/>
                      <a:pt x="5143786" y="619220"/>
                      <a:pt x="5172647" y="630174"/>
                    </a:cubicBezTo>
                    <a:cubicBezTo>
                      <a:pt x="5191506" y="637318"/>
                      <a:pt x="5212461" y="639223"/>
                      <a:pt x="5232654" y="642080"/>
                    </a:cubicBezTo>
                    <a:cubicBezTo>
                      <a:pt x="5238941" y="642937"/>
                      <a:pt x="5246942" y="641033"/>
                      <a:pt x="5252371" y="637508"/>
                    </a:cubicBezTo>
                    <a:cubicBezTo>
                      <a:pt x="5271421" y="625316"/>
                      <a:pt x="5290376" y="612743"/>
                      <a:pt x="5308092" y="598646"/>
                    </a:cubicBezTo>
                    <a:cubicBezTo>
                      <a:pt x="5324571" y="585407"/>
                      <a:pt x="5343144" y="579882"/>
                      <a:pt x="5363147" y="581311"/>
                    </a:cubicBezTo>
                    <a:cubicBezTo>
                      <a:pt x="5377720" y="582359"/>
                      <a:pt x="5390864" y="579977"/>
                      <a:pt x="5404580" y="576358"/>
                    </a:cubicBezTo>
                    <a:cubicBezTo>
                      <a:pt x="5416010" y="573310"/>
                      <a:pt x="5428583" y="571214"/>
                      <a:pt x="5440203" y="572548"/>
                    </a:cubicBezTo>
                    <a:cubicBezTo>
                      <a:pt x="5456491" y="574453"/>
                      <a:pt x="5469922" y="571691"/>
                      <a:pt x="5482971" y="561880"/>
                    </a:cubicBezTo>
                    <a:cubicBezTo>
                      <a:pt x="5489924" y="556641"/>
                      <a:pt x="5498878" y="553879"/>
                      <a:pt x="5507165" y="550259"/>
                    </a:cubicBezTo>
                    <a:cubicBezTo>
                      <a:pt x="5519928" y="544640"/>
                      <a:pt x="5533168" y="539877"/>
                      <a:pt x="5545645" y="533591"/>
                    </a:cubicBezTo>
                    <a:cubicBezTo>
                      <a:pt x="5559076" y="526923"/>
                      <a:pt x="5571363" y="517684"/>
                      <a:pt x="5585079" y="511969"/>
                    </a:cubicBezTo>
                    <a:cubicBezTo>
                      <a:pt x="5599843" y="505778"/>
                      <a:pt x="5609368" y="496348"/>
                      <a:pt x="5615368" y="481679"/>
                    </a:cubicBezTo>
                    <a:cubicBezTo>
                      <a:pt x="5619179" y="472440"/>
                      <a:pt x="5624417" y="462629"/>
                      <a:pt x="5631656" y="456152"/>
                    </a:cubicBezTo>
                    <a:cubicBezTo>
                      <a:pt x="5646611" y="442913"/>
                      <a:pt x="5664136" y="432625"/>
                      <a:pt x="5679377" y="419576"/>
                    </a:cubicBezTo>
                    <a:cubicBezTo>
                      <a:pt x="5700808" y="401288"/>
                      <a:pt x="5720620" y="381857"/>
                      <a:pt x="5722525" y="350615"/>
                    </a:cubicBezTo>
                    <a:cubicBezTo>
                      <a:pt x="5723572" y="333375"/>
                      <a:pt x="5732716" y="326041"/>
                      <a:pt x="5749576" y="321945"/>
                    </a:cubicBezTo>
                    <a:cubicBezTo>
                      <a:pt x="5755195" y="320612"/>
                      <a:pt x="5763197" y="318040"/>
                      <a:pt x="5764911" y="313849"/>
                    </a:cubicBezTo>
                    <a:cubicBezTo>
                      <a:pt x="5770054" y="301371"/>
                      <a:pt x="5780722" y="298895"/>
                      <a:pt x="5791009" y="293942"/>
                    </a:cubicBezTo>
                    <a:cubicBezTo>
                      <a:pt x="5797201" y="290989"/>
                      <a:pt x="5804821" y="285179"/>
                      <a:pt x="5806440" y="279178"/>
                    </a:cubicBezTo>
                    <a:cubicBezTo>
                      <a:pt x="5813107" y="254889"/>
                      <a:pt x="5831395" y="240602"/>
                      <a:pt x="5848636" y="224885"/>
                    </a:cubicBezTo>
                    <a:cubicBezTo>
                      <a:pt x="5853684" y="220218"/>
                      <a:pt x="5859113" y="214884"/>
                      <a:pt x="5861590" y="208788"/>
                    </a:cubicBezTo>
                    <a:cubicBezTo>
                      <a:pt x="5866829" y="195643"/>
                      <a:pt x="5874639" y="186118"/>
                      <a:pt x="5888355" y="181166"/>
                    </a:cubicBezTo>
                    <a:cubicBezTo>
                      <a:pt x="5892736" y="179642"/>
                      <a:pt x="5896737" y="176117"/>
                      <a:pt x="5900071" y="172784"/>
                    </a:cubicBezTo>
                    <a:cubicBezTo>
                      <a:pt x="5907215" y="165545"/>
                      <a:pt x="5913215" y="157067"/>
                      <a:pt x="5920740" y="150305"/>
                    </a:cubicBezTo>
                    <a:cubicBezTo>
                      <a:pt x="5939885" y="132874"/>
                      <a:pt x="5958840" y="115729"/>
                      <a:pt x="5969985" y="91345"/>
                    </a:cubicBezTo>
                    <a:cubicBezTo>
                      <a:pt x="5975413" y="79439"/>
                      <a:pt x="5981605" y="66485"/>
                      <a:pt x="5991130" y="58293"/>
                    </a:cubicBezTo>
                    <a:cubicBezTo>
                      <a:pt x="6003227" y="47911"/>
                      <a:pt x="6019133" y="42005"/>
                      <a:pt x="6033325" y="33909"/>
                    </a:cubicBezTo>
                    <a:cubicBezTo>
                      <a:pt x="6040469" y="29813"/>
                      <a:pt x="6047137" y="24860"/>
                      <a:pt x="6054376" y="20955"/>
                    </a:cubicBezTo>
                    <a:cubicBezTo>
                      <a:pt x="6067234" y="14097"/>
                      <a:pt x="6080379" y="7715"/>
                      <a:pt x="6095524" y="0"/>
                    </a:cubicBezTo>
                    <a:close/>
                  </a:path>
                </a:pathLst>
              </a:custGeom>
              <a:blipFill>
                <a:blip r:embed="rId4">
                  <a:alphaModFix amt="57000"/>
                </a:blip>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sp>
        <p:nvSpPr>
          <p:cNvPr id="2" name="Title 1">
            <a:extLst>
              <a:ext uri="{FF2B5EF4-FFF2-40B4-BE49-F238E27FC236}">
                <a16:creationId xmlns:a16="http://schemas.microsoft.com/office/drawing/2014/main" id="{3CC24387-F62C-DBE6-F923-46AC6E678D54}"/>
              </a:ext>
            </a:extLst>
          </p:cNvPr>
          <p:cNvSpPr>
            <a:spLocks noGrp="1"/>
          </p:cNvSpPr>
          <p:nvPr>
            <p:ph type="title"/>
          </p:nvPr>
        </p:nvSpPr>
        <p:spPr>
          <a:xfrm>
            <a:off x="838199" y="1120676"/>
            <a:ext cx="7021513" cy="2308324"/>
          </a:xfrm>
        </p:spPr>
        <p:txBody>
          <a:bodyPr vert="horz" lIns="91440" tIns="45720" rIns="91440" bIns="45720" rtlCol="0" anchor="b">
            <a:normAutofit/>
          </a:bodyPr>
          <a:lstStyle/>
          <a:p>
            <a:r>
              <a:rPr lang="en-US" sz="7200" kern="1200">
                <a:solidFill>
                  <a:schemeClr val="bg1"/>
                </a:solidFill>
                <a:latin typeface="+mj-lt"/>
                <a:ea typeface="+mj-ea"/>
                <a:cs typeface="+mj-cs"/>
              </a:rPr>
              <a:t>Pthread Results</a:t>
            </a:r>
          </a:p>
        </p:txBody>
      </p:sp>
      <p:pic>
        <p:nvPicPr>
          <p:cNvPr id="19" name="Audio 18">
            <a:extLst>
              <a:ext uri="{FF2B5EF4-FFF2-40B4-BE49-F238E27FC236}">
                <a16:creationId xmlns:a16="http://schemas.microsoft.com/office/drawing/2014/main" id="{637CC55F-EDB9-E822-CFBF-8EEDAFCECAA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2308375077"/>
      </p:ext>
    </p:extLst>
  </p:cSld>
  <p:clrMapOvr>
    <a:masterClrMapping/>
  </p:clrMapOvr>
  <mc:AlternateContent xmlns:mc="http://schemas.openxmlformats.org/markup-compatibility/2006">
    <mc:Choice xmlns:p14="http://schemas.microsoft.com/office/powerpoint/2010/main" Requires="p14">
      <p:transition spd="slow" p14:dur="2000" advTm="4429"/>
    </mc:Choice>
    <mc:Fallback>
      <p:transition spd="slow" advTm="442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078207B-00A1-208D-FFBE-5B2F1C889E71}"/>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Overall Speedup</a:t>
            </a:r>
          </a:p>
        </p:txBody>
      </p:sp>
      <p:pic>
        <p:nvPicPr>
          <p:cNvPr id="4" name="Picture 3">
            <a:extLst>
              <a:ext uri="{FF2B5EF4-FFF2-40B4-BE49-F238E27FC236}">
                <a16:creationId xmlns:a16="http://schemas.microsoft.com/office/drawing/2014/main" id="{D8713094-6C83-F621-D52A-C1A0D75DFA0C}"/>
              </a:ext>
            </a:extLst>
          </p:cNvPr>
          <p:cNvPicPr>
            <a:picLocks noChangeAspect="1"/>
          </p:cNvPicPr>
          <p:nvPr/>
        </p:nvPicPr>
        <p:blipFill>
          <a:blip r:embed="rId5"/>
          <a:stretch>
            <a:fillRect/>
          </a:stretch>
        </p:blipFill>
        <p:spPr>
          <a:xfrm>
            <a:off x="2434166" y="1675227"/>
            <a:ext cx="7323667" cy="4394199"/>
          </a:xfrm>
          <a:prstGeom prst="rect">
            <a:avLst/>
          </a:prstGeom>
        </p:spPr>
      </p:pic>
      <p:pic>
        <p:nvPicPr>
          <p:cNvPr id="13" name="Audio 12">
            <a:extLst>
              <a:ext uri="{FF2B5EF4-FFF2-40B4-BE49-F238E27FC236}">
                <a16:creationId xmlns:a16="http://schemas.microsoft.com/office/drawing/2014/main" id="{35D63504-14F2-ABA4-F7C8-4CFD3155B9B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316730370"/>
      </p:ext>
    </p:extLst>
  </p:cSld>
  <p:clrMapOvr>
    <a:masterClrMapping/>
  </p:clrMapOvr>
  <mc:AlternateContent xmlns:mc="http://schemas.openxmlformats.org/markup-compatibility/2006">
    <mc:Choice xmlns:p14="http://schemas.microsoft.com/office/powerpoint/2010/main" Requires="p14">
      <p:transition spd="slow" p14:dur="2000" advTm="39071"/>
    </mc:Choice>
    <mc:Fallback>
      <p:transition spd="slow" advTm="3907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3"/>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08B5674-C558-366B-A759-A320F8459414}"/>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Computation Speedup</a:t>
            </a:r>
          </a:p>
        </p:txBody>
      </p:sp>
      <p:pic>
        <p:nvPicPr>
          <p:cNvPr id="4" name="Picture 3">
            <a:extLst>
              <a:ext uri="{FF2B5EF4-FFF2-40B4-BE49-F238E27FC236}">
                <a16:creationId xmlns:a16="http://schemas.microsoft.com/office/drawing/2014/main" id="{1CCBCA76-1202-FDF7-0DC0-8D4EB7416CFA}"/>
              </a:ext>
            </a:extLst>
          </p:cNvPr>
          <p:cNvPicPr>
            <a:picLocks noChangeAspect="1"/>
          </p:cNvPicPr>
          <p:nvPr/>
        </p:nvPicPr>
        <p:blipFill>
          <a:blip r:embed="rId5"/>
          <a:stretch>
            <a:fillRect/>
          </a:stretch>
        </p:blipFill>
        <p:spPr>
          <a:xfrm>
            <a:off x="2434166" y="1675227"/>
            <a:ext cx="7323667" cy="4394199"/>
          </a:xfrm>
          <a:prstGeom prst="rect">
            <a:avLst/>
          </a:prstGeom>
        </p:spPr>
      </p:pic>
      <p:pic>
        <p:nvPicPr>
          <p:cNvPr id="14" name="Audio 13">
            <a:extLst>
              <a:ext uri="{FF2B5EF4-FFF2-40B4-BE49-F238E27FC236}">
                <a16:creationId xmlns:a16="http://schemas.microsoft.com/office/drawing/2014/main" id="{213B5262-23DC-D9C2-40A9-6C9723B0CB3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1209390127"/>
      </p:ext>
    </p:extLst>
  </p:cSld>
  <p:clrMapOvr>
    <a:masterClrMapping/>
  </p:clrMapOvr>
  <mc:AlternateContent xmlns:mc="http://schemas.openxmlformats.org/markup-compatibility/2006">
    <mc:Choice xmlns:p14="http://schemas.microsoft.com/office/powerpoint/2010/main" Requires="p14">
      <p:transition spd="slow" p14:dur="2000" advTm="38943"/>
    </mc:Choice>
    <mc:Fallback>
      <p:transition spd="slow" advTm="3894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A4AC5506-6312-4701-8D3C-40187889A94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651752"/>
            <a:ext cx="12192000" cy="73655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52397FA-123F-8798-E00A-B976D380A795}"/>
              </a:ext>
            </a:extLst>
          </p:cNvPr>
          <p:cNvSpPr>
            <a:spLocks noGrp="1"/>
          </p:cNvSpPr>
          <p:nvPr>
            <p:ph type="title"/>
          </p:nvPr>
        </p:nvSpPr>
        <p:spPr>
          <a:xfrm>
            <a:off x="556532" y="643467"/>
            <a:ext cx="11210925" cy="744836"/>
          </a:xfrm>
        </p:spPr>
        <p:txBody>
          <a:bodyPr vert="horz" lIns="91440" tIns="45720" rIns="91440" bIns="45720" rtlCol="0" anchor="ctr">
            <a:normAutofit/>
          </a:bodyPr>
          <a:lstStyle/>
          <a:p>
            <a:pPr algn="ctr"/>
            <a:r>
              <a:rPr lang="en-US" sz="3200" kern="1200">
                <a:solidFill>
                  <a:schemeClr val="bg1"/>
                </a:solidFill>
                <a:latin typeface="+mj-lt"/>
                <a:ea typeface="+mj-ea"/>
                <a:cs typeface="+mj-cs"/>
              </a:rPr>
              <a:t>Overall Efficiency</a:t>
            </a:r>
          </a:p>
        </p:txBody>
      </p:sp>
      <p:pic>
        <p:nvPicPr>
          <p:cNvPr id="4" name="Picture 3">
            <a:extLst>
              <a:ext uri="{FF2B5EF4-FFF2-40B4-BE49-F238E27FC236}">
                <a16:creationId xmlns:a16="http://schemas.microsoft.com/office/drawing/2014/main" id="{C0BC00C3-D1EF-47F7-DF46-6EBA52AB460F}"/>
              </a:ext>
            </a:extLst>
          </p:cNvPr>
          <p:cNvPicPr>
            <a:picLocks noChangeAspect="1"/>
          </p:cNvPicPr>
          <p:nvPr/>
        </p:nvPicPr>
        <p:blipFill>
          <a:blip r:embed="rId5"/>
          <a:stretch>
            <a:fillRect/>
          </a:stretch>
        </p:blipFill>
        <p:spPr>
          <a:xfrm>
            <a:off x="2434166" y="1675227"/>
            <a:ext cx="7323667" cy="4394199"/>
          </a:xfrm>
          <a:prstGeom prst="rect">
            <a:avLst/>
          </a:prstGeom>
        </p:spPr>
      </p:pic>
      <p:pic>
        <p:nvPicPr>
          <p:cNvPr id="14" name="Audio 13">
            <a:extLst>
              <a:ext uri="{FF2B5EF4-FFF2-40B4-BE49-F238E27FC236}">
                <a16:creationId xmlns:a16="http://schemas.microsoft.com/office/drawing/2014/main" id="{72A557A4-59A2-A5CD-DC0F-035B9A82A59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226800" y="5892800"/>
            <a:ext cx="812800" cy="812800"/>
          </a:xfrm>
          <a:prstGeom prst="rect">
            <a:avLst/>
          </a:prstGeom>
        </p:spPr>
      </p:pic>
    </p:spTree>
    <p:extLst>
      <p:ext uri="{BB962C8B-B14F-4D97-AF65-F5344CB8AC3E}">
        <p14:creationId xmlns:p14="http://schemas.microsoft.com/office/powerpoint/2010/main" val="3761860636"/>
      </p:ext>
    </p:extLst>
  </p:cSld>
  <p:clrMapOvr>
    <a:masterClrMapping/>
  </p:clrMapOvr>
  <mc:AlternateContent xmlns:mc="http://schemas.openxmlformats.org/markup-compatibility/2006">
    <mc:Choice xmlns:p14="http://schemas.microsoft.com/office/powerpoint/2010/main" Requires="p14">
      <p:transition spd="slow" p14:dur="2000" advTm="40770"/>
    </mc:Choice>
    <mc:Fallback>
      <p:transition spd="slow" advTm="4077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4"/>
                </p:tgtEl>
              </p:cMediaNode>
            </p:audio>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250</TotalTime>
  <Words>1483</Words>
  <Application>Microsoft Macintosh PowerPoint</Application>
  <PresentationFormat>Widescreen</PresentationFormat>
  <Paragraphs>80</Paragraphs>
  <Slides>21</Slides>
  <Notes>17</Notes>
  <HiddenSlides>0</HiddenSlides>
  <MMClips>21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21</vt:i4>
      </vt:variant>
    </vt:vector>
  </HeadingPairs>
  <TitlesOfParts>
    <vt:vector size="26" baseType="lpstr">
      <vt:lpstr>-apple-system</vt:lpstr>
      <vt:lpstr>Aptos</vt:lpstr>
      <vt:lpstr>Aptos Display</vt:lpstr>
      <vt:lpstr>Arial</vt:lpstr>
      <vt:lpstr>Office Theme</vt:lpstr>
      <vt:lpstr>Pthread and OpenMP Implementation of a 9-point Stencil Operation</vt:lpstr>
      <vt:lpstr>Project Background</vt:lpstr>
      <vt:lpstr>Pthread Implementation</vt:lpstr>
      <vt:lpstr>OpenMP Implementation</vt:lpstr>
      <vt:lpstr>Result Gathering and Plotting</vt:lpstr>
      <vt:lpstr>Pthread Results</vt:lpstr>
      <vt:lpstr>Overall Speedup</vt:lpstr>
      <vt:lpstr>Computation Speedup</vt:lpstr>
      <vt:lpstr>Overall Efficiency</vt:lpstr>
      <vt:lpstr>Computation Efficiency</vt:lpstr>
      <vt:lpstr>Timing Example</vt:lpstr>
      <vt:lpstr>Overall Serial Fraction</vt:lpstr>
      <vt:lpstr>Computation Serial Fraction</vt:lpstr>
      <vt:lpstr>OpenMP Results</vt:lpstr>
      <vt:lpstr>Overall Speedup</vt:lpstr>
      <vt:lpstr>Computation Speedup</vt:lpstr>
      <vt:lpstr>Overall Efficiency</vt:lpstr>
      <vt:lpstr>Computation Efficiency</vt:lpstr>
      <vt:lpstr>Timing Example</vt:lpstr>
      <vt:lpstr>Overall Serial Fraction</vt:lpstr>
      <vt:lpstr>Computation Serial Fraction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Michael Dandrea</dc:creator>
  <cp:lastModifiedBy>Michael Dandrea</cp:lastModifiedBy>
  <cp:revision>2</cp:revision>
  <dcterms:created xsi:type="dcterms:W3CDTF">2024-11-04T22:45:36Z</dcterms:created>
  <dcterms:modified xsi:type="dcterms:W3CDTF">2024-11-05T02:56:28Z</dcterms:modified>
</cp:coreProperties>
</file>

<file path=docProps/thumbnail.jpeg>
</file>